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70"/>
  </p:notesMasterIdLst>
  <p:sldIdLst>
    <p:sldId id="256" r:id="rId3"/>
    <p:sldId id="257" r:id="rId4"/>
    <p:sldId id="258" r:id="rId5"/>
    <p:sldId id="259" r:id="rId6"/>
    <p:sldId id="260" r:id="rId7"/>
    <p:sldId id="296" r:id="rId8"/>
    <p:sldId id="263" r:id="rId9"/>
    <p:sldId id="431" r:id="rId10"/>
    <p:sldId id="524" r:id="rId11"/>
    <p:sldId id="297" r:id="rId12"/>
    <p:sldId id="432" r:id="rId13"/>
    <p:sldId id="262" r:id="rId14"/>
    <p:sldId id="279" r:id="rId15"/>
    <p:sldId id="280" r:id="rId16"/>
    <p:sldId id="278" r:id="rId17"/>
    <p:sldId id="281" r:id="rId18"/>
    <p:sldId id="282" r:id="rId19"/>
    <p:sldId id="284" r:id="rId20"/>
    <p:sldId id="285" r:id="rId21"/>
    <p:sldId id="287" r:id="rId22"/>
    <p:sldId id="288" r:id="rId23"/>
    <p:sldId id="289" r:id="rId24"/>
    <p:sldId id="292" r:id="rId25"/>
    <p:sldId id="293" r:id="rId26"/>
    <p:sldId id="294" r:id="rId27"/>
    <p:sldId id="299" r:id="rId28"/>
    <p:sldId id="300" r:id="rId29"/>
    <p:sldId id="301" r:id="rId30"/>
    <p:sldId id="424" r:id="rId31"/>
    <p:sldId id="425" r:id="rId32"/>
    <p:sldId id="426" r:id="rId33"/>
    <p:sldId id="427" r:id="rId34"/>
    <p:sldId id="428" r:id="rId35"/>
    <p:sldId id="429" r:id="rId36"/>
    <p:sldId id="430" r:id="rId37"/>
    <p:sldId id="433" r:id="rId38"/>
    <p:sldId id="434" r:id="rId39"/>
    <p:sldId id="435" r:id="rId40"/>
    <p:sldId id="437" r:id="rId41"/>
    <p:sldId id="480" r:id="rId42"/>
    <p:sldId id="481" r:id="rId43"/>
    <p:sldId id="482" r:id="rId44"/>
    <p:sldId id="526" r:id="rId45"/>
    <p:sldId id="527" r:id="rId46"/>
    <p:sldId id="528" r:id="rId47"/>
    <p:sldId id="529"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8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38" r:id="rId168"/>
    <p:sldId id="439" r:id="rId169"/>
    <p:sldId id="440" r:id="rId170"/>
    <p:sldId id="441" r:id="rId171"/>
    <p:sldId id="442" r:id="rId172"/>
    <p:sldId id="443" r:id="rId173"/>
    <p:sldId id="444" r:id="rId174"/>
    <p:sldId id="445" r:id="rId175"/>
    <p:sldId id="446" r:id="rId176"/>
    <p:sldId id="447" r:id="rId177"/>
    <p:sldId id="448" r:id="rId178"/>
    <p:sldId id="449" r:id="rId179"/>
    <p:sldId id="450"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474" r:id="rId204"/>
    <p:sldId id="475" r:id="rId205"/>
    <p:sldId id="476" r:id="rId206"/>
    <p:sldId id="477" r:id="rId207"/>
    <p:sldId id="483" r:id="rId208"/>
    <p:sldId id="484" r:id="rId209"/>
    <p:sldId id="485" r:id="rId210"/>
    <p:sldId id="486" r:id="rId211"/>
    <p:sldId id="487" r:id="rId212"/>
    <p:sldId id="488" r:id="rId213"/>
    <p:sldId id="489" r:id="rId214"/>
    <p:sldId id="490" r:id="rId215"/>
    <p:sldId id="491" r:id="rId216"/>
    <p:sldId id="492" r:id="rId217"/>
    <p:sldId id="493" r:id="rId218"/>
    <p:sldId id="494" r:id="rId219"/>
    <p:sldId id="495" r:id="rId220"/>
    <p:sldId id="496" r:id="rId221"/>
    <p:sldId id="497" r:id="rId222"/>
    <p:sldId id="498" r:id="rId223"/>
    <p:sldId id="499" r:id="rId224"/>
    <p:sldId id="500" r:id="rId225"/>
    <p:sldId id="501" r:id="rId226"/>
    <p:sldId id="502" r:id="rId227"/>
    <p:sldId id="503" r:id="rId228"/>
    <p:sldId id="504" r:id="rId229"/>
    <p:sldId id="505" r:id="rId230"/>
    <p:sldId id="506" r:id="rId231"/>
    <p:sldId id="507" r:id="rId232"/>
    <p:sldId id="508" r:id="rId233"/>
    <p:sldId id="509" r:id="rId234"/>
    <p:sldId id="510" r:id="rId235"/>
    <p:sldId id="511" r:id="rId236"/>
    <p:sldId id="512" r:id="rId237"/>
    <p:sldId id="513" r:id="rId238"/>
    <p:sldId id="514" r:id="rId239"/>
    <p:sldId id="515" r:id="rId240"/>
    <p:sldId id="516" r:id="rId241"/>
    <p:sldId id="517" r:id="rId242"/>
    <p:sldId id="518" r:id="rId243"/>
    <p:sldId id="519" r:id="rId244"/>
    <p:sldId id="520" r:id="rId245"/>
    <p:sldId id="521" r:id="rId246"/>
    <p:sldId id="522" r:id="rId247"/>
    <p:sldId id="574" r:id="rId248"/>
    <p:sldId id="535" r:id="rId249"/>
    <p:sldId id="536" r:id="rId250"/>
    <p:sldId id="537" r:id="rId251"/>
    <p:sldId id="538" r:id="rId252"/>
    <p:sldId id="539" r:id="rId253"/>
    <p:sldId id="540" r:id="rId254"/>
    <p:sldId id="541" r:id="rId255"/>
    <p:sldId id="542" r:id="rId256"/>
    <p:sldId id="543" r:id="rId257"/>
    <p:sldId id="544" r:id="rId258"/>
    <p:sldId id="545" r:id="rId259"/>
    <p:sldId id="546" r:id="rId260"/>
    <p:sldId id="547" r:id="rId261"/>
    <p:sldId id="548" r:id="rId262"/>
    <p:sldId id="549" r:id="rId263"/>
    <p:sldId id="550" r:id="rId264"/>
    <p:sldId id="551" r:id="rId265"/>
    <p:sldId id="552" r:id="rId266"/>
    <p:sldId id="553" r:id="rId267"/>
    <p:sldId id="554" r:id="rId268"/>
    <p:sldId id="555" r:id="rId269"/>
    <p:sldId id="556" r:id="rId270"/>
    <p:sldId id="557" r:id="rId271"/>
    <p:sldId id="558" r:id="rId272"/>
    <p:sldId id="559" r:id="rId273"/>
    <p:sldId id="560" r:id="rId274"/>
    <p:sldId id="561" r:id="rId275"/>
    <p:sldId id="562" r:id="rId276"/>
    <p:sldId id="563" r:id="rId277"/>
    <p:sldId id="564" r:id="rId278"/>
    <p:sldId id="565" r:id="rId279"/>
    <p:sldId id="566" r:id="rId280"/>
    <p:sldId id="567" r:id="rId281"/>
    <p:sldId id="568" r:id="rId282"/>
    <p:sldId id="569" r:id="rId283"/>
    <p:sldId id="570" r:id="rId284"/>
    <p:sldId id="571" r:id="rId285"/>
    <p:sldId id="572" r:id="rId286"/>
    <p:sldId id="573" r:id="rId287"/>
    <p:sldId id="616" r:id="rId288"/>
    <p:sldId id="577" r:id="rId289"/>
    <p:sldId id="578" r:id="rId290"/>
    <p:sldId id="579" r:id="rId291"/>
    <p:sldId id="580" r:id="rId292"/>
    <p:sldId id="581" r:id="rId293"/>
    <p:sldId id="582" r:id="rId294"/>
    <p:sldId id="583" r:id="rId295"/>
    <p:sldId id="584" r:id="rId296"/>
    <p:sldId id="585" r:id="rId297"/>
    <p:sldId id="586" r:id="rId298"/>
    <p:sldId id="587" r:id="rId299"/>
    <p:sldId id="588" r:id="rId300"/>
    <p:sldId id="589" r:id="rId301"/>
    <p:sldId id="590" r:id="rId302"/>
    <p:sldId id="591" r:id="rId303"/>
    <p:sldId id="592" r:id="rId304"/>
    <p:sldId id="593" r:id="rId305"/>
    <p:sldId id="594" r:id="rId306"/>
    <p:sldId id="595" r:id="rId307"/>
    <p:sldId id="596" r:id="rId308"/>
    <p:sldId id="597" r:id="rId309"/>
    <p:sldId id="598" r:id="rId310"/>
    <p:sldId id="599" r:id="rId311"/>
    <p:sldId id="600" r:id="rId312"/>
    <p:sldId id="601" r:id="rId313"/>
    <p:sldId id="602" r:id="rId314"/>
    <p:sldId id="603" r:id="rId315"/>
    <p:sldId id="604" r:id="rId316"/>
    <p:sldId id="605" r:id="rId317"/>
    <p:sldId id="606" r:id="rId318"/>
    <p:sldId id="607" r:id="rId319"/>
    <p:sldId id="608" r:id="rId320"/>
    <p:sldId id="609" r:id="rId321"/>
    <p:sldId id="610" r:id="rId322"/>
    <p:sldId id="611" r:id="rId323"/>
    <p:sldId id="612" r:id="rId324"/>
    <p:sldId id="613" r:id="rId325"/>
    <p:sldId id="614" r:id="rId326"/>
    <p:sldId id="615" r:id="rId327"/>
    <p:sldId id="625" r:id="rId328"/>
    <p:sldId id="626" r:id="rId329"/>
    <p:sldId id="627" r:id="rId330"/>
    <p:sldId id="628" r:id="rId331"/>
    <p:sldId id="629" r:id="rId332"/>
    <p:sldId id="630" r:id="rId333"/>
    <p:sldId id="631" r:id="rId334"/>
    <p:sldId id="632" r:id="rId335"/>
    <p:sldId id="633" r:id="rId336"/>
    <p:sldId id="634" r:id="rId337"/>
    <p:sldId id="635" r:id="rId338"/>
    <p:sldId id="636" r:id="rId339"/>
    <p:sldId id="637" r:id="rId340"/>
    <p:sldId id="638" r:id="rId341"/>
    <p:sldId id="639" r:id="rId342"/>
    <p:sldId id="640" r:id="rId343"/>
    <p:sldId id="641" r:id="rId344"/>
    <p:sldId id="642" r:id="rId345"/>
    <p:sldId id="643" r:id="rId346"/>
    <p:sldId id="644" r:id="rId347"/>
    <p:sldId id="645" r:id="rId348"/>
    <p:sldId id="646" r:id="rId349"/>
    <p:sldId id="647" r:id="rId350"/>
    <p:sldId id="648" r:id="rId351"/>
    <p:sldId id="649" r:id="rId352"/>
    <p:sldId id="650" r:id="rId353"/>
    <p:sldId id="651" r:id="rId354"/>
    <p:sldId id="652" r:id="rId355"/>
    <p:sldId id="653" r:id="rId356"/>
    <p:sldId id="654" r:id="rId357"/>
    <p:sldId id="655" r:id="rId358"/>
    <p:sldId id="656" r:id="rId359"/>
    <p:sldId id="657" r:id="rId360"/>
    <p:sldId id="658" r:id="rId361"/>
    <p:sldId id="659" r:id="rId362"/>
    <p:sldId id="660" r:id="rId363"/>
    <p:sldId id="661" r:id="rId364"/>
    <p:sldId id="662" r:id="rId365"/>
    <p:sldId id="663" r:id="rId366"/>
    <p:sldId id="664" r:id="rId367"/>
    <p:sldId id="667" r:id="rId368"/>
    <p:sldId id="668" r:id="rId369"/>
    <p:sldId id="669" r:id="rId370"/>
    <p:sldId id="670" r:id="rId371"/>
    <p:sldId id="671" r:id="rId372"/>
    <p:sldId id="672" r:id="rId373"/>
    <p:sldId id="673" r:id="rId374"/>
    <p:sldId id="674" r:id="rId375"/>
    <p:sldId id="675" r:id="rId376"/>
    <p:sldId id="676" r:id="rId377"/>
    <p:sldId id="677" r:id="rId378"/>
    <p:sldId id="678" r:id="rId379"/>
    <p:sldId id="679" r:id="rId380"/>
    <p:sldId id="680" r:id="rId381"/>
    <p:sldId id="681" r:id="rId382"/>
    <p:sldId id="682" r:id="rId383"/>
    <p:sldId id="683" r:id="rId384"/>
    <p:sldId id="684" r:id="rId385"/>
    <p:sldId id="685" r:id="rId386"/>
    <p:sldId id="686" r:id="rId387"/>
    <p:sldId id="687" r:id="rId388"/>
    <p:sldId id="688" r:id="rId389"/>
    <p:sldId id="689" r:id="rId390"/>
    <p:sldId id="690" r:id="rId391"/>
    <p:sldId id="691" r:id="rId392"/>
    <p:sldId id="692" r:id="rId393"/>
    <p:sldId id="693" r:id="rId394"/>
    <p:sldId id="694" r:id="rId395"/>
    <p:sldId id="695" r:id="rId396"/>
    <p:sldId id="696" r:id="rId397"/>
    <p:sldId id="697" r:id="rId398"/>
    <p:sldId id="698" r:id="rId399"/>
    <p:sldId id="699" r:id="rId400"/>
    <p:sldId id="700" r:id="rId401"/>
    <p:sldId id="701" r:id="rId402"/>
    <p:sldId id="702" r:id="rId403"/>
    <p:sldId id="703" r:id="rId404"/>
    <p:sldId id="704" r:id="rId405"/>
    <p:sldId id="705" r:id="rId406"/>
    <p:sldId id="706" r:id="rId407"/>
    <p:sldId id="711" r:id="rId408"/>
    <p:sldId id="712" r:id="rId409"/>
    <p:sldId id="713" r:id="rId410"/>
    <p:sldId id="714" r:id="rId411"/>
    <p:sldId id="715" r:id="rId412"/>
    <p:sldId id="716" r:id="rId413"/>
    <p:sldId id="717" r:id="rId414"/>
    <p:sldId id="718" r:id="rId415"/>
    <p:sldId id="719" r:id="rId416"/>
    <p:sldId id="720" r:id="rId417"/>
    <p:sldId id="721" r:id="rId418"/>
    <p:sldId id="722" r:id="rId419"/>
    <p:sldId id="723" r:id="rId420"/>
    <p:sldId id="724" r:id="rId421"/>
    <p:sldId id="725" r:id="rId422"/>
    <p:sldId id="726" r:id="rId423"/>
    <p:sldId id="727" r:id="rId424"/>
    <p:sldId id="728" r:id="rId425"/>
    <p:sldId id="729" r:id="rId426"/>
    <p:sldId id="730" r:id="rId427"/>
    <p:sldId id="731" r:id="rId428"/>
    <p:sldId id="732" r:id="rId429"/>
    <p:sldId id="733" r:id="rId430"/>
    <p:sldId id="734" r:id="rId431"/>
    <p:sldId id="735" r:id="rId432"/>
    <p:sldId id="736" r:id="rId433"/>
    <p:sldId id="737" r:id="rId434"/>
    <p:sldId id="738" r:id="rId435"/>
    <p:sldId id="739" r:id="rId436"/>
    <p:sldId id="740" r:id="rId437"/>
    <p:sldId id="741" r:id="rId438"/>
    <p:sldId id="742" r:id="rId439"/>
    <p:sldId id="743" r:id="rId440"/>
    <p:sldId id="744" r:id="rId441"/>
    <p:sldId id="745" r:id="rId442"/>
    <p:sldId id="746" r:id="rId443"/>
    <p:sldId id="747" r:id="rId444"/>
    <p:sldId id="748" r:id="rId445"/>
    <p:sldId id="749" r:id="rId446"/>
    <p:sldId id="750" r:id="rId447"/>
    <p:sldId id="530" r:id="rId448"/>
    <p:sldId id="531" r:id="rId449"/>
    <p:sldId id="532" r:id="rId450"/>
    <p:sldId id="533" r:id="rId451"/>
    <p:sldId id="534" r:id="rId452"/>
    <p:sldId id="575" r:id="rId453"/>
    <p:sldId id="617" r:id="rId454"/>
    <p:sldId id="665" r:id="rId455"/>
    <p:sldId id="707" r:id="rId456"/>
    <p:sldId id="709" r:id="rId457"/>
    <p:sldId id="618" r:id="rId458"/>
    <p:sldId id="619" r:id="rId459"/>
    <p:sldId id="620" r:id="rId460"/>
    <p:sldId id="621" r:id="rId461"/>
    <p:sldId id="622" r:id="rId462"/>
    <p:sldId id="623" r:id="rId463"/>
    <p:sldId id="624" r:id="rId464"/>
    <p:sldId id="666" r:id="rId465"/>
    <p:sldId id="708" r:id="rId466"/>
    <p:sldId id="710" r:id="rId467"/>
    <p:sldId id="523" r:id="rId468"/>
    <p:sldId id="576" r:id="rId469"/>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84" autoAdjust="0"/>
    <p:restoredTop sz="94676" autoAdjust="0"/>
  </p:normalViewPr>
  <p:slideViewPr>
    <p:cSldViewPr>
      <p:cViewPr>
        <p:scale>
          <a:sx n="70" d="100"/>
          <a:sy n="70" d="100"/>
        </p:scale>
        <p:origin x="-1332" y="-552"/>
      </p:cViewPr>
      <p:guideLst>
        <p:guide orient="horz" pos="2160"/>
        <p:guide pos="2880"/>
      </p:guideLst>
    </p:cSldViewPr>
  </p:slideViewPr>
  <p:outlineViewPr>
    <p:cViewPr>
      <p:scale>
        <a:sx n="33" d="100"/>
        <a:sy n="33" d="100"/>
      </p:scale>
      <p:origin x="0" y="5593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414" Type="http://schemas.openxmlformats.org/officeDocument/2006/relationships/slide" Target="slides/slide412.xml"/><Relationship Id="rId435" Type="http://schemas.openxmlformats.org/officeDocument/2006/relationships/slide" Target="slides/slide433.xml"/><Relationship Id="rId456" Type="http://schemas.openxmlformats.org/officeDocument/2006/relationships/slide" Target="slides/slide454.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25" Type="http://schemas.openxmlformats.org/officeDocument/2006/relationships/slide" Target="slides/slide423.xml"/><Relationship Id="rId446" Type="http://schemas.openxmlformats.org/officeDocument/2006/relationships/slide" Target="slides/slide444.xml"/><Relationship Id="rId467" Type="http://schemas.openxmlformats.org/officeDocument/2006/relationships/slide" Target="slides/slide465.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415" Type="http://schemas.openxmlformats.org/officeDocument/2006/relationships/slide" Target="slides/slide413.xml"/><Relationship Id="rId436" Type="http://schemas.openxmlformats.org/officeDocument/2006/relationships/slide" Target="slides/slide434.xml"/><Relationship Id="rId457" Type="http://schemas.openxmlformats.org/officeDocument/2006/relationships/slide" Target="slides/slide455.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426" Type="http://schemas.openxmlformats.org/officeDocument/2006/relationships/slide" Target="slides/slide424.xml"/><Relationship Id="rId447" Type="http://schemas.openxmlformats.org/officeDocument/2006/relationships/slide" Target="slides/slide445.xml"/><Relationship Id="rId230" Type="http://schemas.openxmlformats.org/officeDocument/2006/relationships/slide" Target="slides/slide228.xml"/><Relationship Id="rId251" Type="http://schemas.openxmlformats.org/officeDocument/2006/relationships/slide" Target="slides/slide249.xml"/><Relationship Id="rId468" Type="http://schemas.openxmlformats.org/officeDocument/2006/relationships/slide" Target="slides/slide466.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416" Type="http://schemas.openxmlformats.org/officeDocument/2006/relationships/slide" Target="slides/slide414.xml"/><Relationship Id="rId220" Type="http://schemas.openxmlformats.org/officeDocument/2006/relationships/slide" Target="slides/slide218.xml"/><Relationship Id="rId241" Type="http://schemas.openxmlformats.org/officeDocument/2006/relationships/slide" Target="slides/slide239.xml"/><Relationship Id="rId437" Type="http://schemas.openxmlformats.org/officeDocument/2006/relationships/slide" Target="slides/slide435.xml"/><Relationship Id="rId458" Type="http://schemas.openxmlformats.org/officeDocument/2006/relationships/slide" Target="slides/slide45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27" Type="http://schemas.openxmlformats.org/officeDocument/2006/relationships/slide" Target="slides/slide425.xml"/><Relationship Id="rId448" Type="http://schemas.openxmlformats.org/officeDocument/2006/relationships/slide" Target="slides/slide446.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slide" Target="slides/slide436.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470"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slide" Target="slides/slide447.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slide" Target="slides/slide448.xml"/><Relationship Id="rId471"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slide" Target="slides/slide459.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viewProps" Target="view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slide" Target="slides/slide460.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slide" Target="slides/slide46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slide" Target="slides/slide462.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4CD532-3BFB-4ABA-A1A5-805C9DE8EB54}" type="datetimeFigureOut">
              <a:rPr lang="it-IT" smtClean="0"/>
              <a:t>27/10/2017</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4B467E-B8A6-4A37-BCC7-C1936837B998}" type="slidenum">
              <a:rPr lang="it-IT" smtClean="0"/>
              <a:t>‹N›</a:t>
            </a:fld>
            <a:endParaRPr lang="it-IT"/>
          </a:p>
        </p:txBody>
      </p:sp>
    </p:spTree>
    <p:extLst>
      <p:ext uri="{BB962C8B-B14F-4D97-AF65-F5344CB8AC3E}">
        <p14:creationId xmlns:p14="http://schemas.microsoft.com/office/powerpoint/2010/main" val="74363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44B467E-B8A6-4A37-BCC7-C1936837B998}" type="slidenum">
              <a:rPr lang="it-IT" smtClean="0"/>
              <a:t>1</a:t>
            </a:fld>
            <a:endParaRPr lang="it-IT"/>
          </a:p>
        </p:txBody>
      </p:sp>
    </p:spTree>
    <p:extLst>
      <p:ext uri="{BB962C8B-B14F-4D97-AF65-F5344CB8AC3E}">
        <p14:creationId xmlns:p14="http://schemas.microsoft.com/office/powerpoint/2010/main" val="119696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44B467E-B8A6-4A37-BCC7-C1936837B998}" type="slidenum">
              <a:rPr lang="it-IT" smtClean="0"/>
              <a:t>19</a:t>
            </a:fld>
            <a:endParaRPr lang="it-IT"/>
          </a:p>
        </p:txBody>
      </p:sp>
    </p:spTree>
    <p:extLst>
      <p:ext uri="{BB962C8B-B14F-4D97-AF65-F5344CB8AC3E}">
        <p14:creationId xmlns:p14="http://schemas.microsoft.com/office/powerpoint/2010/main" val="3348871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244B467E-B8A6-4A37-BCC7-C1936837B998}" type="slidenum">
              <a:rPr lang="it-IT" smtClean="0"/>
              <a:t>37</a:t>
            </a:fld>
            <a:endParaRPr lang="it-IT"/>
          </a:p>
        </p:txBody>
      </p:sp>
    </p:spTree>
    <p:extLst>
      <p:ext uri="{BB962C8B-B14F-4D97-AF65-F5344CB8AC3E}">
        <p14:creationId xmlns:p14="http://schemas.microsoft.com/office/powerpoint/2010/main" val="3348871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C383B626-F28C-4A26-BA5E-02A97ECF9624}" type="slidenum">
              <a:rPr lang="it-IT" smtClean="0"/>
              <a:t>167</a:t>
            </a:fld>
            <a:endParaRPr lang="it-IT"/>
          </a:p>
        </p:txBody>
      </p:sp>
    </p:spTree>
    <p:extLst>
      <p:ext uri="{BB962C8B-B14F-4D97-AF65-F5344CB8AC3E}">
        <p14:creationId xmlns:p14="http://schemas.microsoft.com/office/powerpoint/2010/main" val="196888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mtClean="0"/>
              <a:t>DA DIAPOSITIVA</a:t>
            </a:r>
            <a:r>
              <a:rPr lang="it-IT" baseline="0" smtClean="0"/>
              <a:t> 21 SISTEMA MENEZIO E CRISE</a:t>
            </a:r>
            <a:endParaRPr lang="it-IT"/>
          </a:p>
        </p:txBody>
      </p:sp>
      <p:sp>
        <p:nvSpPr>
          <p:cNvPr id="4" name="Segnaposto numero diapositiva 3"/>
          <p:cNvSpPr>
            <a:spLocks noGrp="1"/>
          </p:cNvSpPr>
          <p:nvPr>
            <p:ph type="sldNum" sz="quarter" idx="10"/>
          </p:nvPr>
        </p:nvSpPr>
        <p:spPr/>
        <p:txBody>
          <a:bodyPr/>
          <a:lstStyle/>
          <a:p>
            <a:fld id="{C383B626-F28C-4A26-BA5E-02A97ECF9624}" type="slidenum">
              <a:rPr lang="it-IT" smtClean="0"/>
              <a:t>186</a:t>
            </a:fld>
            <a:endParaRPr lang="it-IT"/>
          </a:p>
        </p:txBody>
      </p:sp>
    </p:spTree>
    <p:extLst>
      <p:ext uri="{BB962C8B-B14F-4D97-AF65-F5344CB8AC3E}">
        <p14:creationId xmlns:p14="http://schemas.microsoft.com/office/powerpoint/2010/main" val="1107466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20002373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22289069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0170525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907414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27639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7869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6" name="Segnaposto piè di pagina 5"/>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7" name="Segnaposto numero diapositiva 6"/>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142918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8" name="Segnaposto piè di pagina 7"/>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9" name="Segnaposto numero diapositiva 8"/>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370140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4" name="Segnaposto piè di pagina 3"/>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5" name="Segnaposto numero diapositiva 4"/>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29859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3" name="Segnaposto piè di pagina 2"/>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4" name="Segnaposto numero diapositiva 3"/>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1576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6" name="Segnaposto piè di pagina 5"/>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7" name="Segnaposto numero diapositiva 6"/>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61127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16566769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6" name="Segnaposto piè di pagina 5"/>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7" name="Segnaposto numero diapositiva 6"/>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21321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558693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fld id="{5D42BD59-33DC-4ED6-A055-CC017507EB7B}" type="datetimeFigureOut">
              <a:rPr lang="en-US" smtClean="0">
                <a:solidFill>
                  <a:prstClr val="black">
                    <a:tint val="75000"/>
                  </a:prstClr>
                </a:solidFill>
              </a:rPr>
              <a:pPr/>
              <a:t>10/27/2017</a:t>
            </a:fld>
            <a:endParaRPr lang="en-US">
              <a:solidFill>
                <a:prstClr val="black">
                  <a:tint val="75000"/>
                </a:prstClr>
              </a:solidFill>
            </a:endParaRPr>
          </a:p>
        </p:txBody>
      </p:sp>
      <p:sp>
        <p:nvSpPr>
          <p:cNvPr id="5" name="Segnaposto piè di pagina 4"/>
          <p:cNvSpPr>
            <a:spLocks noGrp="1"/>
          </p:cNvSpPr>
          <p:nvPr>
            <p:ph type="ftr" sz="quarter" idx="11"/>
          </p:nvPr>
        </p:nvSpPr>
        <p:spPr/>
        <p:txBody>
          <a:bodyPr/>
          <a:lstStyle>
            <a:lvl1pPr>
              <a:defRPr/>
            </a:lvl1pPr>
          </a:lstStyle>
          <a:p>
            <a:endParaRPr lang="en-US">
              <a:solidFill>
                <a:prstClr val="black">
                  <a:tint val="75000"/>
                </a:prstClr>
              </a:solidFill>
            </a:endParaRPr>
          </a:p>
        </p:txBody>
      </p:sp>
      <p:sp>
        <p:nvSpPr>
          <p:cNvPr id="6" name="Segnaposto numero diapositiva 5"/>
          <p:cNvSpPr>
            <a:spLocks noGrp="1"/>
          </p:cNvSpPr>
          <p:nvPr>
            <p:ph type="sldNum" sz="quarter" idx="12"/>
          </p:nvPr>
        </p:nvSpPr>
        <p:spPr/>
        <p:txBody>
          <a:bodyPr/>
          <a:lstStyle>
            <a:lvl1pPr>
              <a:defRPr/>
            </a:lvl1pPr>
          </a:lstStyle>
          <a:p>
            <a:fld id="{13903887-50C4-4BF5-92E6-BC00216F1C94}"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89141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5" name="Segnaposto piè di pagina 4"/>
          <p:cNvSpPr>
            <a:spLocks noGrp="1"/>
          </p:cNvSpPr>
          <p:nvPr>
            <p:ph type="ftr" sz="quarter" idx="11"/>
          </p:nvPr>
        </p:nvSpPr>
        <p:spPr/>
        <p:txBody>
          <a:bodyPr/>
          <a:lstStyle>
            <a:lvl1pPr>
              <a:defRPr/>
            </a:lvl1pPr>
          </a:lstStyle>
          <a:p>
            <a:endParaRPr lang="it-IT"/>
          </a:p>
        </p:txBody>
      </p:sp>
      <p:sp>
        <p:nvSpPr>
          <p:cNvPr id="6" name="Segnaposto numero diapositiva 5"/>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7917561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6" name="Segnaposto piè di pagina 5"/>
          <p:cNvSpPr>
            <a:spLocks noGrp="1"/>
          </p:cNvSpPr>
          <p:nvPr>
            <p:ph type="ftr" sz="quarter" idx="11"/>
          </p:nvPr>
        </p:nvSpPr>
        <p:spPr/>
        <p:txBody>
          <a:bodyPr/>
          <a:lstStyle>
            <a:lvl1pPr>
              <a:defRPr/>
            </a:lvl1pPr>
          </a:lstStyle>
          <a:p>
            <a:endParaRPr lang="it-IT"/>
          </a:p>
        </p:txBody>
      </p:sp>
      <p:sp>
        <p:nvSpPr>
          <p:cNvPr id="7" name="Segnaposto numero diapositiva 6"/>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55390648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8" name="Segnaposto piè di pagina 7"/>
          <p:cNvSpPr>
            <a:spLocks noGrp="1"/>
          </p:cNvSpPr>
          <p:nvPr>
            <p:ph type="ftr" sz="quarter" idx="11"/>
          </p:nvPr>
        </p:nvSpPr>
        <p:spPr/>
        <p:txBody>
          <a:bodyPr/>
          <a:lstStyle>
            <a:lvl1pPr>
              <a:defRPr/>
            </a:lvl1pPr>
          </a:lstStyle>
          <a:p>
            <a:endParaRPr lang="it-IT"/>
          </a:p>
        </p:txBody>
      </p:sp>
      <p:sp>
        <p:nvSpPr>
          <p:cNvPr id="9" name="Segnaposto numero diapositiva 8"/>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16441021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4" name="Segnaposto piè di pagina 3"/>
          <p:cNvSpPr>
            <a:spLocks noGrp="1"/>
          </p:cNvSpPr>
          <p:nvPr>
            <p:ph type="ftr" sz="quarter" idx="11"/>
          </p:nvPr>
        </p:nvSpPr>
        <p:spPr/>
        <p:txBody>
          <a:bodyPr/>
          <a:lstStyle>
            <a:lvl1pPr>
              <a:defRPr/>
            </a:lvl1pPr>
          </a:lstStyle>
          <a:p>
            <a:endParaRPr lang="it-IT"/>
          </a:p>
        </p:txBody>
      </p:sp>
      <p:sp>
        <p:nvSpPr>
          <p:cNvPr id="5" name="Segnaposto numero diapositiva 4"/>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124235507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3" name="Segnaposto piè di pagina 2"/>
          <p:cNvSpPr>
            <a:spLocks noGrp="1"/>
          </p:cNvSpPr>
          <p:nvPr>
            <p:ph type="ftr" sz="quarter" idx="11"/>
          </p:nvPr>
        </p:nvSpPr>
        <p:spPr/>
        <p:txBody>
          <a:bodyPr/>
          <a:lstStyle>
            <a:lvl1pPr>
              <a:defRPr/>
            </a:lvl1pPr>
          </a:lstStyle>
          <a:p>
            <a:endParaRPr lang="it-IT"/>
          </a:p>
        </p:txBody>
      </p:sp>
      <p:sp>
        <p:nvSpPr>
          <p:cNvPr id="4" name="Segnaposto numero diapositiva 3"/>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82017923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6" name="Segnaposto piè di pagina 5"/>
          <p:cNvSpPr>
            <a:spLocks noGrp="1"/>
          </p:cNvSpPr>
          <p:nvPr>
            <p:ph type="ftr" sz="quarter" idx="11"/>
          </p:nvPr>
        </p:nvSpPr>
        <p:spPr/>
        <p:txBody>
          <a:bodyPr/>
          <a:lstStyle>
            <a:lvl1pPr>
              <a:defRPr/>
            </a:lvl1pPr>
          </a:lstStyle>
          <a:p>
            <a:endParaRPr lang="it-IT"/>
          </a:p>
        </p:txBody>
      </p:sp>
      <p:sp>
        <p:nvSpPr>
          <p:cNvPr id="7" name="Segnaposto numero diapositiva 6"/>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3087337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fld id="{B6A9577B-2F76-4EF7-BABB-9B3C9E21EC00}" type="datetimeFigureOut">
              <a:rPr lang="it-IT" smtClean="0"/>
              <a:t>27/10/2017</a:t>
            </a:fld>
            <a:endParaRPr lang="it-IT"/>
          </a:p>
        </p:txBody>
      </p:sp>
      <p:sp>
        <p:nvSpPr>
          <p:cNvPr id="6" name="Segnaposto piè di pagina 5"/>
          <p:cNvSpPr>
            <a:spLocks noGrp="1"/>
          </p:cNvSpPr>
          <p:nvPr>
            <p:ph type="ftr" sz="quarter" idx="11"/>
          </p:nvPr>
        </p:nvSpPr>
        <p:spPr/>
        <p:txBody>
          <a:bodyPr/>
          <a:lstStyle>
            <a:lvl1pPr>
              <a:defRPr/>
            </a:lvl1pPr>
          </a:lstStyle>
          <a:p>
            <a:endParaRPr lang="it-IT"/>
          </a:p>
        </p:txBody>
      </p:sp>
      <p:sp>
        <p:nvSpPr>
          <p:cNvPr id="7" name="Segnaposto numero diapositiva 6"/>
          <p:cNvSpPr>
            <a:spLocks noGrp="1"/>
          </p:cNvSpPr>
          <p:nvPr>
            <p:ph type="sldNum" sz="quarter" idx="12"/>
          </p:nvPr>
        </p:nvSpPr>
        <p:spPr/>
        <p:txBody>
          <a:bodyPr/>
          <a:lstStyle>
            <a:lvl1pPr>
              <a:defRPr/>
            </a:lvl1pPr>
          </a:lstStyle>
          <a:p>
            <a:fld id="{D1B044DE-67B4-4AB2-8520-4E351F694567}" type="slidenum">
              <a:rPr lang="it-IT" smtClean="0"/>
              <a:t>‹N›</a:t>
            </a:fld>
            <a:endParaRPr lang="it-IT"/>
          </a:p>
        </p:txBody>
      </p:sp>
    </p:spTree>
    <p:extLst>
      <p:ext uri="{BB962C8B-B14F-4D97-AF65-F5344CB8AC3E}">
        <p14:creationId xmlns:p14="http://schemas.microsoft.com/office/powerpoint/2010/main" val="2140754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1" name="epee 15.wav"/>
          </p:stSnd>
        </p:sndAc>
      </p:transition>
    </mc:Choice>
    <mc:Fallback xmlns="">
      <p:transition spd="slow" advClick="0">
        <p:sndAc>
          <p:stSnd>
            <p:snd r:embed="rId3" name="epee 15.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B6A9577B-2F76-4EF7-BABB-9B3C9E21EC00}" type="datetimeFigureOut">
              <a:rPr lang="it-IT" smtClean="0"/>
              <a:t>27/10/2017</a:t>
            </a:fld>
            <a:endParaRPr lang="it-IT"/>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it-IT"/>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1B044DE-67B4-4AB2-8520-4E351F694567}" type="slidenum">
              <a:rPr lang="it-IT" smtClean="0"/>
              <a:t>‹N›</a:t>
            </a:fld>
            <a:endParaRPr lang="it-IT"/>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2000" advClick="0">
        <p:sndAc>
          <p:stSnd>
            <p:snd r:embed="rId13" name="epee 15.wav"/>
          </p:stSnd>
        </p:sndAc>
      </p:transition>
    </mc:Choice>
    <mc:Fallback xmlns="">
      <p:transition spd="slow" advClick="0">
        <p:sndAc>
          <p:stSnd>
            <p:snd r:embed="rId15" name="epee 15.wav"/>
          </p:stSnd>
        </p:sndAc>
      </p:transition>
    </mc:Fallback>
  </mc:AlternateConten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314A1C1C-511F-495C-A131-F32450592649}" type="datetimeFigureOut">
              <a:rPr lang="it-IT" smtClean="0">
                <a:solidFill>
                  <a:srgbClr val="000000"/>
                </a:solidFill>
              </a:rPr>
              <a:pPr/>
              <a:t>27/10/2017</a:t>
            </a:fld>
            <a:endParaRPr lang="it-IT">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it-IT">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1DEE1D4-21C4-421F-96AF-24582E76AD03}" type="slidenum">
              <a:rPr lang="it-IT" smtClean="0">
                <a:solidFill>
                  <a:srgbClr val="000000"/>
                </a:solidFill>
              </a:rPr>
              <a:pPr/>
              <a:t>‹N›</a:t>
            </a:fld>
            <a:endParaRPr lang="it-IT">
              <a:solidFill>
                <a:srgbClr val="000000"/>
              </a:solidFill>
            </a:endParaRPr>
          </a:p>
        </p:txBody>
      </p:sp>
    </p:spTree>
    <p:extLst>
      <p:ext uri="{BB962C8B-B14F-4D97-AF65-F5344CB8AC3E}">
        <p14:creationId xmlns:p14="http://schemas.microsoft.com/office/powerpoint/2010/main" val="34913299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Layout" Target="../slideLayouts/slideLayout1.xml"/><Relationship Id="rId7" Type="http://schemas.openxmlformats.org/officeDocument/2006/relationships/slide" Target="slide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jpeg"/><Relationship Id="rId11" Type="http://schemas.openxmlformats.org/officeDocument/2006/relationships/audio" Target="../media/audio1.wav"/><Relationship Id="rId5" Type="http://schemas.openxmlformats.org/officeDocument/2006/relationships/audio" Target="../media/audio1.wav"/><Relationship Id="rId10" Type="http://schemas.openxmlformats.org/officeDocument/2006/relationships/image" Target="../media/image3.png"/><Relationship Id="rId4" Type="http://schemas.openxmlformats.org/officeDocument/2006/relationships/notesSlide" Target="../notesSlides/notesSlide1.xml"/><Relationship Id="rId9"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6.xml"/><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7.xml"/><Relationship Id="rId12" Type="http://schemas.openxmlformats.org/officeDocument/2006/relationships/slide" Target="slide11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13.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01.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5.png"/><Relationship Id="rId7" Type="http://schemas.openxmlformats.org/officeDocument/2006/relationships/slide" Target="slide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5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0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03.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7.xml"/><Relationship Id="rId12" Type="http://schemas.openxmlformats.org/officeDocument/2006/relationships/slide" Target="slide11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15.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0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05.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7.xml"/><Relationship Id="rId12" Type="http://schemas.openxmlformats.org/officeDocument/2006/relationships/slide" Target="slide11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1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06.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slide" Target="slide118.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19.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07.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35.png"/><Relationship Id="rId7" Type="http://schemas.openxmlformats.org/officeDocument/2006/relationships/slide" Target="slide1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5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08.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09.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7.xml"/><Relationship Id="rId12" Type="http://schemas.openxmlformats.org/officeDocument/2006/relationships/slide" Target="slide12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21.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slide" Target="slide9.xml"/><Relationship Id="rId4" Type="http://schemas.openxmlformats.org/officeDocument/2006/relationships/image" Target="../media/image28.png"/></Relationships>
</file>

<file path=ppt/slides/_rels/slide110.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slide" Target="slide12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23.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11.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35.png"/><Relationship Id="rId7" Type="http://schemas.openxmlformats.org/officeDocument/2006/relationships/slide" Target="slide1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microsoft.com/office/2007/relationships/hdphoto" Target="../media/hdphoto1.wdp"/><Relationship Id="rId5" Type="http://schemas.openxmlformats.org/officeDocument/2006/relationships/image" Target="../media/image9.gif"/><Relationship Id="rId10" Type="http://schemas.openxmlformats.org/officeDocument/2006/relationships/image" Target="../media/image37.png"/><Relationship Id="rId4" Type="http://schemas.openxmlformats.org/officeDocument/2006/relationships/image" Target="../media/image5.gif"/><Relationship Id="rId9" Type="http://schemas.openxmlformats.org/officeDocument/2006/relationships/slide" Target="slide457.xml"/></Relationships>
</file>

<file path=ppt/slides/_rels/slide11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slide" Target="slide12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25.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35.png"/><Relationship Id="rId7" Type="http://schemas.openxmlformats.org/officeDocument/2006/relationships/slide" Target="slide1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microsoft.com/office/2007/relationships/hdphoto" Target="../media/hdphoto1.wdp"/><Relationship Id="rId5" Type="http://schemas.openxmlformats.org/officeDocument/2006/relationships/image" Target="../media/image9.gif"/><Relationship Id="rId10" Type="http://schemas.openxmlformats.org/officeDocument/2006/relationships/image" Target="../media/image37.png"/><Relationship Id="rId4" Type="http://schemas.openxmlformats.org/officeDocument/2006/relationships/image" Target="../media/image5.gif"/><Relationship Id="rId9" Type="http://schemas.openxmlformats.org/officeDocument/2006/relationships/slide" Target="slide457.xml"/></Relationships>
</file>

<file path=ppt/slides/_rels/slide114.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1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5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1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17.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5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18.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1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5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 Target="slide5.xml"/><Relationship Id="rId7" Type="http://schemas.openxmlformats.org/officeDocument/2006/relationships/slide" Target="slide1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7.gif"/><Relationship Id="rId4" Type="http://schemas.openxmlformats.org/officeDocument/2006/relationships/slide" Target="slide207.xml"/><Relationship Id="rId9" Type="http://schemas.openxmlformats.org/officeDocument/2006/relationships/audio" Target="../media/audio1.wav"/></Relationships>
</file>

<file path=ppt/slides/_rels/slide12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21.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5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2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23.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5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24.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25.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5.png"/><Relationship Id="rId7" Type="http://schemas.openxmlformats.org/officeDocument/2006/relationships/slide" Target="slide18.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5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1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slideLayout" Target="../slideLayouts/slideLayout1.xml"/><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gif"/><Relationship Id="rId11" Type="http://schemas.openxmlformats.org/officeDocument/2006/relationships/image" Target="../media/image3.png"/><Relationship Id="rId5" Type="http://schemas.openxmlformats.org/officeDocument/2006/relationships/image" Target="../media/image35.png"/><Relationship Id="rId10" Type="http://schemas.openxmlformats.org/officeDocument/2006/relationships/slide" Target="slide128.xml"/><Relationship Id="rId4" Type="http://schemas.openxmlformats.org/officeDocument/2006/relationships/audio" Target="../media/audio1.wav"/><Relationship Id="rId9" Type="http://schemas.openxmlformats.org/officeDocument/2006/relationships/slide" Target="slide129.xml"/></Relationships>
</file>

<file path=ppt/slides/_rels/slide128.xml.rels><?xml version="1.0" encoding="UTF-8" standalone="yes"?>
<Relationships xmlns="http://schemas.openxmlformats.org/package/2006/relationships"><Relationship Id="rId8" Type="http://schemas.openxmlformats.org/officeDocument/2006/relationships/slide" Target="slide130.xml"/><Relationship Id="rId3" Type="http://schemas.openxmlformats.org/officeDocument/2006/relationships/image" Target="../media/image35.png"/><Relationship Id="rId7" Type="http://schemas.openxmlformats.org/officeDocument/2006/relationships/slide" Target="slide131.xml"/><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audio" Target="../media/audio1.wav"/><Relationship Id="rId5" Type="http://schemas.openxmlformats.org/officeDocument/2006/relationships/image" Target="../media/image37.png"/><Relationship Id="rId10" Type="http://schemas.openxmlformats.org/officeDocument/2006/relationships/image" Target="../media/image5.gif"/><Relationship Id="rId4" Type="http://schemas.openxmlformats.org/officeDocument/2006/relationships/image" Target="../media/image36.png"/><Relationship Id="rId9" Type="http://schemas.openxmlformats.org/officeDocument/2006/relationships/image" Target="../media/image9.gif"/></Relationships>
</file>

<file path=ppt/slides/_rels/slide129.xml.rels><?xml version="1.0" encoding="UTF-8" standalone="yes"?>
<Relationships xmlns="http://schemas.openxmlformats.org/package/2006/relationships"><Relationship Id="rId8" Type="http://schemas.openxmlformats.org/officeDocument/2006/relationships/slide" Target="slide132.xml"/><Relationship Id="rId3" Type="http://schemas.openxmlformats.org/officeDocument/2006/relationships/image" Target="../media/image35.png"/><Relationship Id="rId7" Type="http://schemas.openxmlformats.org/officeDocument/2006/relationships/slide" Target="slide133.xml"/><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audio" Target="../media/audio1.wav"/><Relationship Id="rId5" Type="http://schemas.openxmlformats.org/officeDocument/2006/relationships/image" Target="../media/image37.png"/><Relationship Id="rId10" Type="http://schemas.openxmlformats.org/officeDocument/2006/relationships/image" Target="../media/image5.gif"/><Relationship Id="rId4" Type="http://schemas.openxmlformats.org/officeDocument/2006/relationships/image" Target="../media/image36.png"/><Relationship Id="rId9" Type="http://schemas.openxmlformats.org/officeDocument/2006/relationships/image" Target="../media/image9.gif"/></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30.xml.rels><?xml version="1.0" encoding="UTF-8" standalone="yes"?>
<Relationships xmlns="http://schemas.openxmlformats.org/package/2006/relationships"><Relationship Id="rId8" Type="http://schemas.openxmlformats.org/officeDocument/2006/relationships/slide" Target="slide135.xml"/><Relationship Id="rId3" Type="http://schemas.openxmlformats.org/officeDocument/2006/relationships/image" Target="../media/image35.png"/><Relationship Id="rId7" Type="http://schemas.openxmlformats.org/officeDocument/2006/relationships/slide" Target="slide134.xml"/><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audio" Target="../media/audio1.wav"/><Relationship Id="rId5" Type="http://schemas.openxmlformats.org/officeDocument/2006/relationships/image" Target="../media/image37.png"/><Relationship Id="rId10" Type="http://schemas.openxmlformats.org/officeDocument/2006/relationships/image" Target="../media/image5.gif"/><Relationship Id="rId4" Type="http://schemas.openxmlformats.org/officeDocument/2006/relationships/image" Target="../media/image36.png"/><Relationship Id="rId9" Type="http://schemas.openxmlformats.org/officeDocument/2006/relationships/image" Target="../media/image9.gif"/></Relationships>
</file>

<file path=ppt/slides/_rels/slide13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9.gif"/><Relationship Id="rId5" Type="http://schemas.openxmlformats.org/officeDocument/2006/relationships/slide" Target="slide5.xml"/><Relationship Id="rId10" Type="http://schemas.openxmlformats.org/officeDocument/2006/relationships/slide" Target="slide137.xml"/><Relationship Id="rId4" Type="http://schemas.openxmlformats.org/officeDocument/2006/relationships/image" Target="../media/image36.png"/><Relationship Id="rId9" Type="http://schemas.openxmlformats.org/officeDocument/2006/relationships/slide" Target="slide136.xml"/></Relationships>
</file>

<file path=ppt/slides/_rels/slide132.xml.rels><?xml version="1.0" encoding="UTF-8" standalone="yes"?>
<Relationships xmlns="http://schemas.openxmlformats.org/package/2006/relationships"><Relationship Id="rId8" Type="http://schemas.openxmlformats.org/officeDocument/2006/relationships/slide" Target="slide139.xml"/><Relationship Id="rId3" Type="http://schemas.openxmlformats.org/officeDocument/2006/relationships/image" Target="../media/image35.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audio" Target="../media/audio1.wav"/><Relationship Id="rId5" Type="http://schemas.openxmlformats.org/officeDocument/2006/relationships/image" Target="../media/image37.png"/><Relationship Id="rId10" Type="http://schemas.openxmlformats.org/officeDocument/2006/relationships/image" Target="../media/image5.gif"/><Relationship Id="rId4" Type="http://schemas.openxmlformats.org/officeDocument/2006/relationships/image" Target="../media/image36.png"/><Relationship Id="rId9" Type="http://schemas.openxmlformats.org/officeDocument/2006/relationships/image" Target="../media/image9.gif"/></Relationships>
</file>

<file path=ppt/slides/_rels/slide13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9.gif"/><Relationship Id="rId5" Type="http://schemas.openxmlformats.org/officeDocument/2006/relationships/slide" Target="slide5.xml"/><Relationship Id="rId10" Type="http://schemas.openxmlformats.org/officeDocument/2006/relationships/slide" Target="slide141.xml"/><Relationship Id="rId4" Type="http://schemas.openxmlformats.org/officeDocument/2006/relationships/image" Target="../media/image36.png"/><Relationship Id="rId9" Type="http://schemas.openxmlformats.org/officeDocument/2006/relationships/slide" Target="slide140.xml"/></Relationships>
</file>

<file path=ppt/slides/_rels/slide1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9.gif"/><Relationship Id="rId5" Type="http://schemas.openxmlformats.org/officeDocument/2006/relationships/image" Target="../media/image36.png"/><Relationship Id="rId10" Type="http://schemas.openxmlformats.org/officeDocument/2006/relationships/slide" Target="slide448.xml"/><Relationship Id="rId4" Type="http://schemas.openxmlformats.org/officeDocument/2006/relationships/image" Target="../media/image5.gif"/><Relationship Id="rId9" Type="http://schemas.microsoft.com/office/2007/relationships/hdphoto" Target="../media/hdphoto1.wdp"/></Relationships>
</file>

<file path=ppt/slides/_rels/slide13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9.gif"/><Relationship Id="rId5" Type="http://schemas.openxmlformats.org/officeDocument/2006/relationships/slide" Target="slide7.xml"/><Relationship Id="rId10" Type="http://schemas.openxmlformats.org/officeDocument/2006/relationships/slide" Target="slide142.xml"/><Relationship Id="rId4" Type="http://schemas.openxmlformats.org/officeDocument/2006/relationships/image" Target="../media/image36.png"/><Relationship Id="rId9" Type="http://schemas.openxmlformats.org/officeDocument/2006/relationships/slide" Target="slide143.xml"/></Relationships>
</file>

<file path=ppt/slides/_rels/slide1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9.gif"/><Relationship Id="rId5" Type="http://schemas.openxmlformats.org/officeDocument/2006/relationships/slide" Target="slide7.xml"/><Relationship Id="rId10" Type="http://schemas.openxmlformats.org/officeDocument/2006/relationships/slide" Target="slide144.xml"/><Relationship Id="rId4" Type="http://schemas.openxmlformats.org/officeDocument/2006/relationships/image" Target="../media/image36.png"/><Relationship Id="rId9" Type="http://schemas.openxmlformats.org/officeDocument/2006/relationships/slide" Target="slide145.xml"/></Relationships>
</file>

<file path=ppt/slides/_rels/slide1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9.gif"/><Relationship Id="rId5" Type="http://schemas.openxmlformats.org/officeDocument/2006/relationships/slide" Target="slide7.xml"/><Relationship Id="rId10" Type="http://schemas.openxmlformats.org/officeDocument/2006/relationships/slide" Target="slide146.xml"/><Relationship Id="rId4" Type="http://schemas.openxmlformats.org/officeDocument/2006/relationships/image" Target="../media/image36.png"/><Relationship Id="rId9" Type="http://schemas.openxmlformats.org/officeDocument/2006/relationships/slide" Target="slide147.xml"/></Relationships>
</file>

<file path=ppt/slides/_rels/slide13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9.gif"/><Relationship Id="rId5" Type="http://schemas.openxmlformats.org/officeDocument/2006/relationships/slide" Target="slide7.xml"/><Relationship Id="rId10" Type="http://schemas.openxmlformats.org/officeDocument/2006/relationships/slide" Target="slide148.xml"/><Relationship Id="rId4" Type="http://schemas.openxmlformats.org/officeDocument/2006/relationships/image" Target="../media/image36.png"/><Relationship Id="rId9" Type="http://schemas.openxmlformats.org/officeDocument/2006/relationships/slide" Target="slide149.xml"/></Relationships>
</file>

<file path=ppt/slides/_rels/slide13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9.gif"/><Relationship Id="rId5" Type="http://schemas.openxmlformats.org/officeDocument/2006/relationships/slide" Target="slide7.xml"/><Relationship Id="rId10" Type="http://schemas.openxmlformats.org/officeDocument/2006/relationships/slide" Target="slide150.xml"/><Relationship Id="rId4" Type="http://schemas.openxmlformats.org/officeDocument/2006/relationships/image" Target="../media/image36.png"/><Relationship Id="rId9" Type="http://schemas.openxmlformats.org/officeDocument/2006/relationships/slide" Target="slide151.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9.gif"/><Relationship Id="rId5" Type="http://schemas.openxmlformats.org/officeDocument/2006/relationships/slide" Target="slide7.xml"/><Relationship Id="rId10" Type="http://schemas.openxmlformats.org/officeDocument/2006/relationships/slide" Target="slide152.xml"/><Relationship Id="rId4" Type="http://schemas.openxmlformats.org/officeDocument/2006/relationships/image" Target="../media/image36.png"/><Relationship Id="rId9" Type="http://schemas.openxmlformats.org/officeDocument/2006/relationships/slide" Target="slide153.xml"/></Relationships>
</file>

<file path=ppt/slides/_rels/slide1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5.gif"/><Relationship Id="rId5" Type="http://schemas.openxmlformats.org/officeDocument/2006/relationships/image" Target="../media/image36.png"/><Relationship Id="rId10" Type="http://schemas.openxmlformats.org/officeDocument/2006/relationships/slide" Target="slide458.xml"/><Relationship Id="rId4" Type="http://schemas.openxmlformats.org/officeDocument/2006/relationships/image" Target="../media/image9.gif"/><Relationship Id="rId9" Type="http://schemas.microsoft.com/office/2007/relationships/hdphoto" Target="../media/hdphoto1.wdp"/></Relationships>
</file>

<file path=ppt/slides/_rels/slide14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5.gif"/><Relationship Id="rId5" Type="http://schemas.openxmlformats.org/officeDocument/2006/relationships/slide" Target="slide16.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48.xml"/></Relationships>
</file>

<file path=ppt/slides/_rels/slide14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9.gif"/><Relationship Id="rId5" Type="http://schemas.openxmlformats.org/officeDocument/2006/relationships/slide" Target="slide17.xml"/><Relationship Id="rId10" Type="http://schemas.openxmlformats.org/officeDocument/2006/relationships/slide" Target="slide154.xml"/><Relationship Id="rId4" Type="http://schemas.openxmlformats.org/officeDocument/2006/relationships/image" Target="../media/image36.png"/><Relationship Id="rId9" Type="http://schemas.openxmlformats.org/officeDocument/2006/relationships/slide" Target="slide155.xml"/></Relationships>
</file>

<file path=ppt/slides/_rels/slide14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5.gif"/><Relationship Id="rId5" Type="http://schemas.openxmlformats.org/officeDocument/2006/relationships/slide" Target="slide16.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48.xml"/></Relationships>
</file>

<file path=ppt/slides/_rels/slide14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9.gif"/><Relationship Id="rId5" Type="http://schemas.openxmlformats.org/officeDocument/2006/relationships/slide" Target="slide17.xml"/><Relationship Id="rId10" Type="http://schemas.openxmlformats.org/officeDocument/2006/relationships/slide" Target="slide156.xml"/><Relationship Id="rId4" Type="http://schemas.openxmlformats.org/officeDocument/2006/relationships/image" Target="../media/image36.png"/><Relationship Id="rId9" Type="http://schemas.openxmlformats.org/officeDocument/2006/relationships/slide" Target="slide157.xml"/></Relationships>
</file>

<file path=ppt/slides/_rels/slide14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9.gif"/><Relationship Id="rId5" Type="http://schemas.openxmlformats.org/officeDocument/2006/relationships/slide" Target="slide16.xml"/><Relationship Id="rId10" Type="http://schemas.openxmlformats.org/officeDocument/2006/relationships/slide" Target="slide158.xml"/><Relationship Id="rId4" Type="http://schemas.openxmlformats.org/officeDocument/2006/relationships/image" Target="../media/image36.png"/><Relationship Id="rId9" Type="http://schemas.openxmlformats.org/officeDocument/2006/relationships/slide" Target="slide159.xml"/></Relationships>
</file>

<file path=ppt/slides/_rels/slide14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5.gif"/><Relationship Id="rId5" Type="http://schemas.openxmlformats.org/officeDocument/2006/relationships/image" Target="../media/image36.png"/><Relationship Id="rId10" Type="http://schemas.openxmlformats.org/officeDocument/2006/relationships/slide" Target="slide458.xml"/><Relationship Id="rId4" Type="http://schemas.openxmlformats.org/officeDocument/2006/relationships/image" Target="../media/image9.gif"/><Relationship Id="rId9" Type="http://schemas.microsoft.com/office/2007/relationships/hdphoto" Target="../media/hdphoto1.wdp"/></Relationships>
</file>

<file path=ppt/slides/_rels/slide1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5.gif"/><Relationship Id="rId5" Type="http://schemas.openxmlformats.org/officeDocument/2006/relationships/slide" Target="slide16.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48.xml"/></Relationships>
</file>

<file path=ppt/slides/_rels/slide14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9.gif"/><Relationship Id="rId5" Type="http://schemas.openxmlformats.org/officeDocument/2006/relationships/slide" Target="slide17.xml"/><Relationship Id="rId10" Type="http://schemas.openxmlformats.org/officeDocument/2006/relationships/slide" Target="slide160.xml"/><Relationship Id="rId4" Type="http://schemas.openxmlformats.org/officeDocument/2006/relationships/image" Target="../media/image36.png"/><Relationship Id="rId9" Type="http://schemas.openxmlformats.org/officeDocument/2006/relationships/slide" Target="slide161.xml"/></Relationships>
</file>

<file path=ppt/slides/_rels/slide15.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slide" Target="slide7.xml"/><Relationship Id="rId7" Type="http://schemas.openxmlformats.org/officeDocument/2006/relationships/slide" Target="slide1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image" Target="../media/image30.png"/><Relationship Id="rId4" Type="http://schemas.openxmlformats.org/officeDocument/2006/relationships/slide" Target="slide127.xml"/><Relationship Id="rId9" Type="http://schemas.openxmlformats.org/officeDocument/2006/relationships/audio" Target="../media/audio1.wav"/></Relationships>
</file>

<file path=ppt/slides/_rels/slide15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image" Target="../media/image9.gif"/><Relationship Id="rId5" Type="http://schemas.openxmlformats.org/officeDocument/2006/relationships/slide" Target="slide16.xml"/><Relationship Id="rId10" Type="http://schemas.openxmlformats.org/officeDocument/2006/relationships/slide" Target="slide162.xml"/><Relationship Id="rId4" Type="http://schemas.openxmlformats.org/officeDocument/2006/relationships/image" Target="../media/image36.png"/><Relationship Id="rId9" Type="http://schemas.openxmlformats.org/officeDocument/2006/relationships/slide" Target="slide163.xml"/></Relationships>
</file>

<file path=ppt/slides/_rels/slide151.xml.rels><?xml version="1.0" encoding="UTF-8" standalone="yes"?>
<Relationships xmlns="http://schemas.openxmlformats.org/package/2006/relationships"><Relationship Id="rId8" Type="http://schemas.openxmlformats.org/officeDocument/2006/relationships/slide" Target="slide458.xml"/><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5.gif"/><Relationship Id="rId5" Type="http://schemas.openxmlformats.org/officeDocument/2006/relationships/image" Target="../media/image36.png"/><Relationship Id="rId10" Type="http://schemas.microsoft.com/office/2007/relationships/hdphoto" Target="../media/hdphoto1.wdp"/><Relationship Id="rId4" Type="http://schemas.openxmlformats.org/officeDocument/2006/relationships/image" Target="../media/image9.gif"/><Relationship Id="rId9" Type="http://schemas.openxmlformats.org/officeDocument/2006/relationships/image" Target="../media/image37.png"/></Relationships>
</file>

<file path=ppt/slides/_rels/slide15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slide" Target="slide16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5.xml"/><Relationship Id="rId11" Type="http://schemas.openxmlformats.org/officeDocument/2006/relationships/slide" Target="slide165.xml"/><Relationship Id="rId5" Type="http://schemas.openxmlformats.org/officeDocument/2006/relationships/slide" Target="slide16.xml"/><Relationship Id="rId10" Type="http://schemas.openxmlformats.org/officeDocument/2006/relationships/image" Target="../media/image5.gif"/><Relationship Id="rId4" Type="http://schemas.openxmlformats.org/officeDocument/2006/relationships/image" Target="../media/image36.png"/><Relationship Id="rId9" Type="http://schemas.openxmlformats.org/officeDocument/2006/relationships/image" Target="../media/image9.gif"/></Relationships>
</file>

<file path=ppt/slides/_rels/slide153.xml.rels><?xml version="1.0" encoding="UTF-8" standalone="yes"?>
<Relationships xmlns="http://schemas.openxmlformats.org/package/2006/relationships"><Relationship Id="rId8" Type="http://schemas.openxmlformats.org/officeDocument/2006/relationships/slide" Target="slide458.xml"/><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5.gif"/><Relationship Id="rId5" Type="http://schemas.openxmlformats.org/officeDocument/2006/relationships/image" Target="../media/image36.png"/><Relationship Id="rId10" Type="http://schemas.microsoft.com/office/2007/relationships/hdphoto" Target="../media/hdphoto1.wdp"/><Relationship Id="rId4" Type="http://schemas.openxmlformats.org/officeDocument/2006/relationships/image" Target="../media/image9.gif"/><Relationship Id="rId9" Type="http://schemas.openxmlformats.org/officeDocument/2006/relationships/image" Target="../media/image37.png"/></Relationships>
</file>

<file path=ppt/slides/_rels/slide1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48.xml"/></Relationships>
</file>

<file path=ppt/slides/_rels/slide15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6.png"/><Relationship Id="rId10" Type="http://schemas.openxmlformats.org/officeDocument/2006/relationships/slide" Target="slide458.xml"/><Relationship Id="rId4" Type="http://schemas.openxmlformats.org/officeDocument/2006/relationships/image" Target="../media/image9.gif"/><Relationship Id="rId9" Type="http://schemas.microsoft.com/office/2007/relationships/hdphoto" Target="../media/hdphoto1.wdp"/></Relationships>
</file>

<file path=ppt/slides/_rels/slide15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48.xml"/></Relationships>
</file>

<file path=ppt/slides/_rels/slide15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6.png"/><Relationship Id="rId10" Type="http://schemas.openxmlformats.org/officeDocument/2006/relationships/slide" Target="slide458.xml"/><Relationship Id="rId4" Type="http://schemas.openxmlformats.org/officeDocument/2006/relationships/image" Target="../media/image9.gif"/><Relationship Id="rId9" Type="http://schemas.microsoft.com/office/2007/relationships/hdphoto" Target="../media/hdphoto1.wdp"/></Relationships>
</file>

<file path=ppt/slides/_rels/slide15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48.xml"/></Relationships>
</file>

<file path=ppt/slides/_rels/slide15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6.png"/><Relationship Id="rId10" Type="http://schemas.openxmlformats.org/officeDocument/2006/relationships/slide" Target="slide458.xml"/><Relationship Id="rId4" Type="http://schemas.openxmlformats.org/officeDocument/2006/relationships/image" Target="../media/image9.gif"/><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48.xml"/></Relationships>
</file>

<file path=ppt/slides/_rels/slide16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5.gif"/><Relationship Id="rId5" Type="http://schemas.openxmlformats.org/officeDocument/2006/relationships/image" Target="../media/image36.png"/><Relationship Id="rId10" Type="http://schemas.openxmlformats.org/officeDocument/2006/relationships/slide" Target="slide458.xml"/><Relationship Id="rId4" Type="http://schemas.openxmlformats.org/officeDocument/2006/relationships/image" Target="../media/image9.gif"/><Relationship Id="rId9" Type="http://schemas.microsoft.com/office/2007/relationships/hdphoto" Target="../media/hdphoto1.wdp"/></Relationships>
</file>

<file path=ppt/slides/_rels/slide16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48.xml"/></Relationships>
</file>

<file path=ppt/slides/_rels/slide1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58.xml"/></Relationships>
</file>

<file path=ppt/slides/_rels/slide16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48.xml"/></Relationships>
</file>

<file path=ppt/slides/_rels/slide16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7.xml"/><Relationship Id="rId11" Type="http://schemas.openxmlformats.org/officeDocument/2006/relationships/image" Target="../media/image5.gif"/><Relationship Id="rId5" Type="http://schemas.openxmlformats.org/officeDocument/2006/relationships/slide" Target="slide18.xml"/><Relationship Id="rId10" Type="http://schemas.openxmlformats.org/officeDocument/2006/relationships/image" Target="../media/image9.gif"/><Relationship Id="rId4" Type="http://schemas.openxmlformats.org/officeDocument/2006/relationships/image" Target="../media/image36.png"/><Relationship Id="rId9" Type="http://schemas.openxmlformats.org/officeDocument/2006/relationships/slide" Target="slide458.xml"/></Relationships>
</file>

<file path=ppt/slides/_rels/slide1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audio" Target="../media/audio1.wav"/><Relationship Id="rId3" Type="http://schemas.openxmlformats.org/officeDocument/2006/relationships/slideLayout" Target="../slideLayouts/slideLayout1.xml"/><Relationship Id="rId7" Type="http://schemas.openxmlformats.org/officeDocument/2006/relationships/image" Target="../media/image36.png"/><Relationship Id="rId12" Type="http://schemas.openxmlformats.org/officeDocument/2006/relationships/image" Target="../media/image38.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5.png"/><Relationship Id="rId11" Type="http://schemas.openxmlformats.org/officeDocument/2006/relationships/image" Target="../media/image12.gif"/><Relationship Id="rId5" Type="http://schemas.openxmlformats.org/officeDocument/2006/relationships/audio" Target="../media/audio1.wav"/><Relationship Id="rId10" Type="http://schemas.openxmlformats.org/officeDocument/2006/relationships/image" Target="../media/image8.gif"/><Relationship Id="rId4" Type="http://schemas.openxmlformats.org/officeDocument/2006/relationships/notesSlide" Target="../notesSlides/notesSlide4.xml"/><Relationship Id="rId9" Type="http://schemas.openxmlformats.org/officeDocument/2006/relationships/slide" Target="slide168.xml"/></Relationships>
</file>

<file path=ppt/slides/_rels/slide16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image" Target="../media/image8.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0.xml"/><Relationship Id="rId11" Type="http://schemas.openxmlformats.org/officeDocument/2006/relationships/audio" Target="../media/audio1.wav"/><Relationship Id="rId5" Type="http://schemas.openxmlformats.org/officeDocument/2006/relationships/slide" Target="slide171.xml"/><Relationship Id="rId4" Type="http://schemas.openxmlformats.org/officeDocument/2006/relationships/image" Target="../media/image36.png"/><Relationship Id="rId9" Type="http://schemas.openxmlformats.org/officeDocument/2006/relationships/image" Target="../media/image39.png"/></Relationships>
</file>

<file path=ppt/slides/_rels/slide169.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image" Target="../media/image8.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2.xml"/><Relationship Id="rId11" Type="http://schemas.openxmlformats.org/officeDocument/2006/relationships/audio" Target="../media/audio1.wav"/><Relationship Id="rId5" Type="http://schemas.openxmlformats.org/officeDocument/2006/relationships/slide" Target="slide173.xml"/><Relationship Id="rId4" Type="http://schemas.openxmlformats.org/officeDocument/2006/relationships/image" Target="../media/image36.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70.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image" Target="../media/image8.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5.xml"/><Relationship Id="rId11" Type="http://schemas.openxmlformats.org/officeDocument/2006/relationships/audio" Target="../media/audio1.wav"/><Relationship Id="rId5" Type="http://schemas.openxmlformats.org/officeDocument/2006/relationships/slide" Target="slide174.xml"/><Relationship Id="rId4" Type="http://schemas.openxmlformats.org/officeDocument/2006/relationships/image" Target="../media/image36.png"/><Relationship Id="rId9" Type="http://schemas.openxmlformats.org/officeDocument/2006/relationships/image" Target="../media/image39.png"/></Relationships>
</file>

<file path=ppt/slides/_rels/slide171.xml.rels><?xml version="1.0" encoding="UTF-8" standalone="yes"?>
<Relationships xmlns="http://schemas.openxmlformats.org/package/2006/relationships"><Relationship Id="rId8" Type="http://schemas.openxmlformats.org/officeDocument/2006/relationships/slide" Target="slide177.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7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33.png"/><Relationship Id="rId5" Type="http://schemas.openxmlformats.org/officeDocument/2006/relationships/slide" Target="slide5.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7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image" Target="../media/image8.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9.xml"/><Relationship Id="rId11" Type="http://schemas.openxmlformats.org/officeDocument/2006/relationships/audio" Target="../media/audio1.wav"/><Relationship Id="rId5" Type="http://schemas.openxmlformats.org/officeDocument/2006/relationships/slide" Target="slide178.xml"/><Relationship Id="rId4" Type="http://schemas.openxmlformats.org/officeDocument/2006/relationships/image" Target="../media/image36.png"/><Relationship Id="rId9" Type="http://schemas.openxmlformats.org/officeDocument/2006/relationships/image" Target="../media/image39.png"/></Relationships>
</file>

<file path=ppt/slides/_rels/slide173.xml.rels><?xml version="1.0" encoding="UTF-8" standalone="yes"?>
<Relationships xmlns="http://schemas.openxmlformats.org/package/2006/relationships"><Relationship Id="rId8" Type="http://schemas.openxmlformats.org/officeDocument/2006/relationships/slide" Target="slide181.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8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image" Target="../media/image33.png"/><Relationship Id="rId5" Type="http://schemas.openxmlformats.org/officeDocument/2006/relationships/slide" Target="slide5.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7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slide" Target="slide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175.xml.rels><?xml version="1.0" encoding="UTF-8" standalone="yes"?>
<Relationships xmlns="http://schemas.openxmlformats.org/package/2006/relationships"><Relationship Id="rId8" Type="http://schemas.openxmlformats.org/officeDocument/2006/relationships/slide" Target="slide182.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8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3.png"/><Relationship Id="rId5" Type="http://schemas.openxmlformats.org/officeDocument/2006/relationships/slide" Target="slide7.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76.xml.rels><?xml version="1.0" encoding="UTF-8" standalone="yes"?>
<Relationships xmlns="http://schemas.openxmlformats.org/package/2006/relationships"><Relationship Id="rId8" Type="http://schemas.openxmlformats.org/officeDocument/2006/relationships/slide" Target="slide184.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8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9.png"/><Relationship Id="rId5" Type="http://schemas.openxmlformats.org/officeDocument/2006/relationships/slide" Target="slide7.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77.xml.rels><?xml version="1.0" encoding="UTF-8" standalone="yes"?>
<Relationships xmlns="http://schemas.openxmlformats.org/package/2006/relationships"><Relationship Id="rId8" Type="http://schemas.openxmlformats.org/officeDocument/2006/relationships/slide" Target="slide186.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8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3.png"/><Relationship Id="rId5" Type="http://schemas.openxmlformats.org/officeDocument/2006/relationships/slide" Target="slide7.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78.xml.rels><?xml version="1.0" encoding="UTF-8" standalone="yes"?>
<Relationships xmlns="http://schemas.openxmlformats.org/package/2006/relationships"><Relationship Id="rId8" Type="http://schemas.openxmlformats.org/officeDocument/2006/relationships/slide" Target="slide188.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89.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9.png"/><Relationship Id="rId5" Type="http://schemas.openxmlformats.org/officeDocument/2006/relationships/slide" Target="slide7.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79.xml.rels><?xml version="1.0" encoding="UTF-8" standalone="yes"?>
<Relationships xmlns="http://schemas.openxmlformats.org/package/2006/relationships"><Relationship Id="rId8" Type="http://schemas.openxmlformats.org/officeDocument/2006/relationships/slide" Target="slide190.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9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3.png"/><Relationship Id="rId5" Type="http://schemas.openxmlformats.org/officeDocument/2006/relationships/slide" Target="slide7.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8.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slide" Target="slide47.xml"/><Relationship Id="rId7" Type="http://schemas.openxmlformats.org/officeDocument/2006/relationships/image" Target="../media/image31.jp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32.png"/><Relationship Id="rId5" Type="http://schemas.openxmlformats.org/officeDocument/2006/relationships/slide" Target="slide8.xml"/><Relationship Id="rId10" Type="http://schemas.openxmlformats.org/officeDocument/2006/relationships/slide" Target="slide20.xml"/><Relationship Id="rId4" Type="http://schemas.openxmlformats.org/officeDocument/2006/relationships/slide" Target="slide5.xml"/><Relationship Id="rId9" Type="http://schemas.openxmlformats.org/officeDocument/2006/relationships/slide" Target="slide19.xml"/></Relationships>
</file>

<file path=ppt/slides/_rels/slide180.xml.rels><?xml version="1.0" encoding="UTF-8" standalone="yes"?>
<Relationships xmlns="http://schemas.openxmlformats.org/package/2006/relationships"><Relationship Id="rId8" Type="http://schemas.openxmlformats.org/officeDocument/2006/relationships/slide" Target="slide192.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9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11" Type="http://schemas.openxmlformats.org/officeDocument/2006/relationships/image" Target="../media/image39.png"/><Relationship Id="rId5" Type="http://schemas.openxmlformats.org/officeDocument/2006/relationships/slide" Target="slide7.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8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slide" Target="slide7.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18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183.xml.rels><?xml version="1.0" encoding="UTF-8" standalone="yes"?>
<Relationships xmlns="http://schemas.openxmlformats.org/package/2006/relationships"><Relationship Id="rId8" Type="http://schemas.openxmlformats.org/officeDocument/2006/relationships/slide" Target="slide194.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9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33.png"/><Relationship Id="rId5" Type="http://schemas.openxmlformats.org/officeDocument/2006/relationships/slide" Target="slide17.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8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185.xml.rels><?xml version="1.0" encoding="UTF-8" standalone="yes"?>
<Relationships xmlns="http://schemas.openxmlformats.org/package/2006/relationships"><Relationship Id="rId8" Type="http://schemas.openxmlformats.org/officeDocument/2006/relationships/slide" Target="slide196.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9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33.png"/><Relationship Id="rId5" Type="http://schemas.openxmlformats.org/officeDocument/2006/relationships/slide" Target="slide17.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86.xml.rels><?xml version="1.0" encoding="UTF-8" standalone="yes"?>
<Relationships xmlns="http://schemas.openxmlformats.org/package/2006/relationships"><Relationship Id="rId8" Type="http://schemas.openxmlformats.org/officeDocument/2006/relationships/slide" Target="slide199.xml"/><Relationship Id="rId13"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slide" Target="slide16.xml"/><Relationship Id="rId12"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12.gif"/><Relationship Id="rId5" Type="http://schemas.openxmlformats.org/officeDocument/2006/relationships/image" Target="../media/image36.png"/><Relationship Id="rId10" Type="http://schemas.openxmlformats.org/officeDocument/2006/relationships/image" Target="../media/image8.gif"/><Relationship Id="rId4" Type="http://schemas.openxmlformats.org/officeDocument/2006/relationships/image" Target="../media/image35.png"/><Relationship Id="rId9" Type="http://schemas.openxmlformats.org/officeDocument/2006/relationships/slide" Target="slide198.xml"/></Relationships>
</file>

<file path=ppt/slides/_rels/slide18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18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189.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20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33.png"/><Relationship Id="rId5" Type="http://schemas.openxmlformats.org/officeDocument/2006/relationships/slide" Target="slide17.xml"/><Relationship Id="rId10"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image" Target="../media/image8.gif"/></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8.xml"/></Relationships>
</file>

<file path=ppt/slides/_rels/slide190.xml.rels><?xml version="1.0" encoding="UTF-8" standalone="yes"?>
<Relationships xmlns="http://schemas.openxmlformats.org/package/2006/relationships"><Relationship Id="rId8" Type="http://schemas.openxmlformats.org/officeDocument/2006/relationships/slide" Target="slide203.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8.gif"/><Relationship Id="rId4" Type="http://schemas.openxmlformats.org/officeDocument/2006/relationships/image" Target="../media/image12.gif"/><Relationship Id="rId9" Type="http://schemas.openxmlformats.org/officeDocument/2006/relationships/slide" Target="slide202.xml"/></Relationships>
</file>

<file path=ppt/slides/_rels/slide19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192.xml.rels><?xml version="1.0" encoding="UTF-8" standalone="yes"?>
<Relationships xmlns="http://schemas.openxmlformats.org/package/2006/relationships"><Relationship Id="rId8" Type="http://schemas.openxmlformats.org/officeDocument/2006/relationships/image" Target="../media/image12.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8.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04.xml"/><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slide" Target="slide205.xml"/></Relationships>
</file>

<file path=ppt/slides/_rels/slide19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19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19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19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19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19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19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2.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13.gif"/><Relationship Id="rId18" Type="http://schemas.openxmlformats.org/officeDocument/2006/relationships/audio" Target="../media/audio1.wav"/><Relationship Id="rId3" Type="http://schemas.openxmlformats.org/officeDocument/2006/relationships/image" Target="../media/image4.gif"/><Relationship Id="rId7" Type="http://schemas.openxmlformats.org/officeDocument/2006/relationships/image" Target="../media/image8.gif"/><Relationship Id="rId12"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gif"/><Relationship Id="rId11" Type="http://schemas.openxmlformats.org/officeDocument/2006/relationships/image" Target="../media/image11.gif"/><Relationship Id="rId5" Type="http://schemas.openxmlformats.org/officeDocument/2006/relationships/image" Target="../media/image6.gif"/><Relationship Id="rId15" Type="http://schemas.openxmlformats.org/officeDocument/2006/relationships/hyperlink" Target="http://www.free-power-point-templates.com/" TargetMode="External"/><Relationship Id="rId10" Type="http://schemas.openxmlformats.org/officeDocument/2006/relationships/image" Target="../media/image10.gif"/><Relationship Id="rId4" Type="http://schemas.openxmlformats.org/officeDocument/2006/relationships/image" Target="../media/image5.gif"/><Relationship Id="rId9" Type="http://schemas.openxmlformats.org/officeDocument/2006/relationships/image" Target="../media/image9.gif"/><Relationship Id="rId14" Type="http://schemas.openxmlformats.org/officeDocument/2006/relationships/image" Target="../media/image14.gif"/></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1.xml"/></Relationships>
</file>

<file path=ppt/slides/_rels/slide200.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0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20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0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20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5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0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0.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12.gif"/></Relationships>
</file>

<file path=ppt/slides/_rels/slide20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slide" Target="slide208.xml"/><Relationship Id="rId3" Type="http://schemas.openxmlformats.org/officeDocument/2006/relationships/slideLayout" Target="../slideLayouts/slideLayout1.xml"/><Relationship Id="rId7" Type="http://schemas.openxmlformats.org/officeDocument/2006/relationships/slide" Target="slide209.xml"/><Relationship Id="rId12" Type="http://schemas.openxmlformats.org/officeDocument/2006/relationships/audio" Target="../media/audio1.wav"/><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36.png"/><Relationship Id="rId11" Type="http://schemas.openxmlformats.org/officeDocument/2006/relationships/image" Target="../media/image3.png"/><Relationship Id="rId5" Type="http://schemas.openxmlformats.org/officeDocument/2006/relationships/image" Target="../media/image35.png"/><Relationship Id="rId10" Type="http://schemas.openxmlformats.org/officeDocument/2006/relationships/image" Target="../media/image13.gif"/><Relationship Id="rId4" Type="http://schemas.openxmlformats.org/officeDocument/2006/relationships/audio" Target="../media/audio1.wav"/><Relationship Id="rId9" Type="http://schemas.openxmlformats.org/officeDocument/2006/relationships/image" Target="../media/image7.gif"/></Relationships>
</file>

<file path=ppt/slides/_rels/slide208.xml.rels><?xml version="1.0" encoding="UTF-8" standalone="yes"?>
<Relationships xmlns="http://schemas.openxmlformats.org/package/2006/relationships"><Relationship Id="rId8" Type="http://schemas.openxmlformats.org/officeDocument/2006/relationships/slide" Target="slide210.xml"/><Relationship Id="rId3" Type="http://schemas.openxmlformats.org/officeDocument/2006/relationships/image" Target="../media/image35.png"/><Relationship Id="rId7" Type="http://schemas.openxmlformats.org/officeDocument/2006/relationships/slide" Target="slide21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11" Type="http://schemas.openxmlformats.org/officeDocument/2006/relationships/audio" Target="../media/audio1.wav"/><Relationship Id="rId5" Type="http://schemas.openxmlformats.org/officeDocument/2006/relationships/image" Target="../media/image7.gif"/><Relationship Id="rId4" Type="http://schemas.openxmlformats.org/officeDocument/2006/relationships/image" Target="../media/image36.png"/></Relationships>
</file>

<file path=ppt/slides/_rels/slide209.xml.rels><?xml version="1.0" encoding="UTF-8" standalone="yes"?>
<Relationships xmlns="http://schemas.openxmlformats.org/package/2006/relationships"><Relationship Id="rId8" Type="http://schemas.openxmlformats.org/officeDocument/2006/relationships/slide" Target="slide212.xml"/><Relationship Id="rId3" Type="http://schemas.openxmlformats.org/officeDocument/2006/relationships/image" Target="../media/image35.png"/><Relationship Id="rId7" Type="http://schemas.openxmlformats.org/officeDocument/2006/relationships/slide" Target="slide21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11" Type="http://schemas.openxmlformats.org/officeDocument/2006/relationships/audio" Target="../media/audio1.wav"/><Relationship Id="rId5" Type="http://schemas.openxmlformats.org/officeDocument/2006/relationships/image" Target="../media/image7.gif"/><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0.xml"/></Relationships>
</file>

<file path=ppt/slides/_rels/slide210.xml.rels><?xml version="1.0" encoding="UTF-8" standalone="yes"?>
<Relationships xmlns="http://schemas.openxmlformats.org/package/2006/relationships"><Relationship Id="rId8" Type="http://schemas.openxmlformats.org/officeDocument/2006/relationships/slide" Target="slide215.xml"/><Relationship Id="rId3" Type="http://schemas.openxmlformats.org/officeDocument/2006/relationships/image" Target="../media/image35.png"/><Relationship Id="rId7" Type="http://schemas.openxmlformats.org/officeDocument/2006/relationships/slide" Target="slide21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11" Type="http://schemas.openxmlformats.org/officeDocument/2006/relationships/audio" Target="../media/audio1.wav"/><Relationship Id="rId5" Type="http://schemas.openxmlformats.org/officeDocument/2006/relationships/image" Target="../media/image7.gif"/><Relationship Id="rId4" Type="http://schemas.openxmlformats.org/officeDocument/2006/relationships/image" Target="../media/image36.png"/></Relationships>
</file>

<file path=ppt/slides/_rels/slide211.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5.xml"/><Relationship Id="rId10" Type="http://schemas.openxmlformats.org/officeDocument/2006/relationships/slide" Target="slide216.xml"/><Relationship Id="rId4" Type="http://schemas.openxmlformats.org/officeDocument/2006/relationships/image" Target="../media/image36.png"/><Relationship Id="rId9" Type="http://schemas.openxmlformats.org/officeDocument/2006/relationships/slide" Target="slide217.xml"/></Relationships>
</file>

<file path=ppt/slides/_rels/slide212.xml.rels><?xml version="1.0" encoding="UTF-8" standalone="yes"?>
<Relationships xmlns="http://schemas.openxmlformats.org/package/2006/relationships"><Relationship Id="rId8" Type="http://schemas.openxmlformats.org/officeDocument/2006/relationships/slide" Target="slide219.xml"/><Relationship Id="rId3" Type="http://schemas.openxmlformats.org/officeDocument/2006/relationships/image" Target="../media/image35.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11" Type="http://schemas.openxmlformats.org/officeDocument/2006/relationships/audio" Target="../media/audio1.wav"/><Relationship Id="rId5" Type="http://schemas.openxmlformats.org/officeDocument/2006/relationships/image" Target="../media/image7.gif"/><Relationship Id="rId4" Type="http://schemas.openxmlformats.org/officeDocument/2006/relationships/image" Target="../media/image36.png"/></Relationships>
</file>

<file path=ppt/slides/_rels/slide213.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5" Type="http://schemas.openxmlformats.org/officeDocument/2006/relationships/slide" Target="slide5.xml"/><Relationship Id="rId10" Type="http://schemas.openxmlformats.org/officeDocument/2006/relationships/slide" Target="slide221.xml"/><Relationship Id="rId4" Type="http://schemas.openxmlformats.org/officeDocument/2006/relationships/image" Target="../media/image36.png"/><Relationship Id="rId9" Type="http://schemas.openxmlformats.org/officeDocument/2006/relationships/slide" Target="slide220.xml"/></Relationships>
</file>

<file path=ppt/slides/_rels/slide21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36.png"/><Relationship Id="rId9" Type="http://schemas.openxmlformats.org/officeDocument/2006/relationships/image" Target="../media/image13.gif"/></Relationships>
</file>

<file path=ppt/slides/_rels/slide215.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22.xml"/><Relationship Id="rId4" Type="http://schemas.openxmlformats.org/officeDocument/2006/relationships/image" Target="../media/image36.png"/><Relationship Id="rId9" Type="http://schemas.openxmlformats.org/officeDocument/2006/relationships/slide" Target="slide223.xml"/></Relationships>
</file>

<file path=ppt/slides/_rels/slide216.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24.xml"/><Relationship Id="rId4" Type="http://schemas.openxmlformats.org/officeDocument/2006/relationships/image" Target="../media/image36.png"/><Relationship Id="rId9" Type="http://schemas.openxmlformats.org/officeDocument/2006/relationships/slide" Target="slide225.xml"/></Relationships>
</file>

<file path=ppt/slides/_rels/slide217.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26.xml"/><Relationship Id="rId4" Type="http://schemas.openxmlformats.org/officeDocument/2006/relationships/image" Target="../media/image36.png"/><Relationship Id="rId9" Type="http://schemas.openxmlformats.org/officeDocument/2006/relationships/slide" Target="slide227.xml"/></Relationships>
</file>

<file path=ppt/slides/_rels/slide218.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28.xml"/><Relationship Id="rId4" Type="http://schemas.openxmlformats.org/officeDocument/2006/relationships/image" Target="../media/image36.png"/><Relationship Id="rId9" Type="http://schemas.openxmlformats.org/officeDocument/2006/relationships/slide" Target="slide229.xml"/></Relationships>
</file>

<file path=ppt/slides/_rels/slide219.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30.xml"/><Relationship Id="rId4" Type="http://schemas.openxmlformats.org/officeDocument/2006/relationships/image" Target="../media/image36.png"/><Relationship Id="rId9" Type="http://schemas.openxmlformats.org/officeDocument/2006/relationships/slide" Target="slide231.xml"/></Relationships>
</file>

<file path=ppt/slides/_rels/slide2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18.xml"/></Relationships>
</file>

<file path=ppt/slides/_rels/slide220.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slide" Target="slide232.xml"/><Relationship Id="rId4" Type="http://schemas.openxmlformats.org/officeDocument/2006/relationships/image" Target="../media/image36.png"/><Relationship Id="rId9" Type="http://schemas.openxmlformats.org/officeDocument/2006/relationships/slide" Target="slide233.xml"/></Relationships>
</file>

<file path=ppt/slides/_rels/slide22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36.png"/><Relationship Id="rId9" Type="http://schemas.openxmlformats.org/officeDocument/2006/relationships/image" Target="../media/image13.gif"/></Relationships>
</file>

<file path=ppt/slides/_rels/slide22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23.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slide" Target="slide234.xml"/><Relationship Id="rId4" Type="http://schemas.openxmlformats.org/officeDocument/2006/relationships/image" Target="../media/image36.png"/><Relationship Id="rId9" Type="http://schemas.openxmlformats.org/officeDocument/2006/relationships/slide" Target="slide235.xml"/></Relationships>
</file>

<file path=ppt/slides/_rels/slide22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25.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slide" Target="slide236.xml"/><Relationship Id="rId4" Type="http://schemas.openxmlformats.org/officeDocument/2006/relationships/image" Target="../media/image36.png"/><Relationship Id="rId9" Type="http://schemas.openxmlformats.org/officeDocument/2006/relationships/slide" Target="slide237.xml"/></Relationships>
</file>

<file path=ppt/slides/_rels/slide226.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10" Type="http://schemas.openxmlformats.org/officeDocument/2006/relationships/slide" Target="slide238.xml"/><Relationship Id="rId4" Type="http://schemas.openxmlformats.org/officeDocument/2006/relationships/image" Target="../media/image36.png"/><Relationship Id="rId9" Type="http://schemas.openxmlformats.org/officeDocument/2006/relationships/slide" Target="slide239.xml"/></Relationships>
</file>

<file path=ppt/slides/_rels/slide22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4" Type="http://schemas.openxmlformats.org/officeDocument/2006/relationships/image" Target="../media/image36.png"/><Relationship Id="rId9" Type="http://schemas.openxmlformats.org/officeDocument/2006/relationships/image" Target="../media/image13.gif"/></Relationships>
</file>

<file path=ppt/slides/_rels/slide228.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29.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slide" Target="slide240.xml"/><Relationship Id="rId4" Type="http://schemas.openxmlformats.org/officeDocument/2006/relationships/image" Target="../media/image36.png"/><Relationship Id="rId9" Type="http://schemas.openxmlformats.org/officeDocument/2006/relationships/slide" Target="slide241.xml"/></Relationships>
</file>

<file path=ppt/slides/_rels/slide2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slide" Target="slide5.xml"/><Relationship Id="rId7"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24.xml"/><Relationship Id="rId4" Type="http://schemas.openxmlformats.org/officeDocument/2006/relationships/slide" Target="slide87.xml"/><Relationship Id="rId9" Type="http://schemas.openxmlformats.org/officeDocument/2006/relationships/audio" Target="../media/audio1.wav"/></Relationships>
</file>

<file path=ppt/slides/_rels/slide230.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10" Type="http://schemas.openxmlformats.org/officeDocument/2006/relationships/slide" Target="slide242.xml"/><Relationship Id="rId4" Type="http://schemas.openxmlformats.org/officeDocument/2006/relationships/image" Target="../media/image36.png"/><Relationship Id="rId9" Type="http://schemas.openxmlformats.org/officeDocument/2006/relationships/slide" Target="slide243.xml"/></Relationships>
</file>

<file path=ppt/slides/_rels/slide23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4" Type="http://schemas.openxmlformats.org/officeDocument/2006/relationships/image" Target="../media/image36.png"/><Relationship Id="rId9" Type="http://schemas.openxmlformats.org/officeDocument/2006/relationships/image" Target="../media/image13.gif"/></Relationships>
</file>

<file path=ppt/slides/_rels/slide232.xml.rels><?xml version="1.0" encoding="UTF-8" standalone="yes"?>
<Relationships xmlns="http://schemas.openxmlformats.org/package/2006/relationships"><Relationship Id="rId8" Type="http://schemas.openxmlformats.org/officeDocument/2006/relationships/image" Target="../media/image13.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8.xml"/><Relationship Id="rId10" Type="http://schemas.openxmlformats.org/officeDocument/2006/relationships/slide" Target="slide244.xml"/><Relationship Id="rId4" Type="http://schemas.openxmlformats.org/officeDocument/2006/relationships/image" Target="../media/image36.png"/><Relationship Id="rId9" Type="http://schemas.openxmlformats.org/officeDocument/2006/relationships/slide" Target="slide245.xml"/></Relationships>
</file>

<file path=ppt/slides/_rels/slide23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4" Type="http://schemas.openxmlformats.org/officeDocument/2006/relationships/image" Target="../media/image36.png"/><Relationship Id="rId9" Type="http://schemas.openxmlformats.org/officeDocument/2006/relationships/image" Target="../media/image13.gif"/></Relationships>
</file>

<file path=ppt/slides/_rels/slide23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3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36.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3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38.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39.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40.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4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4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4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44.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4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4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slide" Target="slide459.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9.xml"/><Relationship Id="rId5" Type="http://schemas.openxmlformats.org/officeDocument/2006/relationships/slide" Target="slide18.xml"/><Relationship Id="rId4" Type="http://schemas.openxmlformats.org/officeDocument/2006/relationships/image" Target="../media/image36.png"/><Relationship Id="rId9" Type="http://schemas.openxmlformats.org/officeDocument/2006/relationships/image" Target="../media/image13.gif"/></Relationships>
</file>

<file path=ppt/slides/_rels/slide2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slide" Target="slide248.xml"/><Relationship Id="rId3" Type="http://schemas.openxmlformats.org/officeDocument/2006/relationships/slideLayout" Target="../slideLayouts/slideLayout1.xml"/><Relationship Id="rId7" Type="http://schemas.openxmlformats.org/officeDocument/2006/relationships/slide" Target="slide249.xml"/><Relationship Id="rId12" Type="http://schemas.openxmlformats.org/officeDocument/2006/relationships/audio" Target="../media/audio1.wav"/><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8.gif"/><Relationship Id="rId4" Type="http://schemas.openxmlformats.org/officeDocument/2006/relationships/audio" Target="../media/audio1.wav"/><Relationship Id="rId9" Type="http://schemas.openxmlformats.org/officeDocument/2006/relationships/image" Target="../media/image12.gif"/></Relationships>
</file>

<file path=ppt/slides/_rels/slide248.xml.rels><?xml version="1.0" encoding="UTF-8" standalone="yes"?>
<Relationships xmlns="http://schemas.openxmlformats.org/package/2006/relationships"><Relationship Id="rId8" Type="http://schemas.openxmlformats.org/officeDocument/2006/relationships/slide" Target="slide251.xml"/><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8.gif"/><Relationship Id="rId11" Type="http://schemas.openxmlformats.org/officeDocument/2006/relationships/audio" Target="../media/audio1.wav"/><Relationship Id="rId5"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slide" Target="slide250.xml"/></Relationships>
</file>

<file path=ppt/slides/_rels/slide249.xml.rels><?xml version="1.0" encoding="UTF-8" standalone="yes"?>
<Relationships xmlns="http://schemas.openxmlformats.org/package/2006/relationships"><Relationship Id="rId8" Type="http://schemas.openxmlformats.org/officeDocument/2006/relationships/slide" Target="slide253.xm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8.gif"/><Relationship Id="rId11" Type="http://schemas.openxmlformats.org/officeDocument/2006/relationships/audio" Target="../media/audio1.wav"/><Relationship Id="rId5"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slide" Target="slide252.xml"/></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50.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8.gif"/><Relationship Id="rId11" Type="http://schemas.openxmlformats.org/officeDocument/2006/relationships/audio" Target="../media/audio1.wav"/><Relationship Id="rId5"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slide" Target="slide255.xml"/></Relationships>
</file>

<file path=ppt/slides/_rels/slide251.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257.xml"/><Relationship Id="rId5" Type="http://schemas.openxmlformats.org/officeDocument/2006/relationships/slide" Target="slide5.xml"/><Relationship Id="rId10" Type="http://schemas.openxmlformats.org/officeDocument/2006/relationships/slide" Target="slide256.xml"/><Relationship Id="rId4" Type="http://schemas.openxmlformats.org/officeDocument/2006/relationships/image" Target="../media/image36.png"/><Relationship Id="rId9" Type="http://schemas.openxmlformats.org/officeDocument/2006/relationships/image" Target="../media/image39.png"/></Relationships>
</file>

<file path=ppt/slides/_rels/slide252.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8.gif"/><Relationship Id="rId11" Type="http://schemas.openxmlformats.org/officeDocument/2006/relationships/audio" Target="../media/audio1.wav"/><Relationship Id="rId5" Type="http://schemas.openxmlformats.org/officeDocument/2006/relationships/image" Target="../media/image12.gif"/><Relationship Id="rId4" Type="http://schemas.openxmlformats.org/officeDocument/2006/relationships/image" Target="../media/image36.png"/><Relationship Id="rId9" Type="http://schemas.openxmlformats.org/officeDocument/2006/relationships/slide" Target="slide259.xml"/></Relationships>
</file>

<file path=ppt/slides/_rels/slide253.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261.xml"/><Relationship Id="rId5" Type="http://schemas.openxmlformats.org/officeDocument/2006/relationships/slide" Target="slide5.xml"/><Relationship Id="rId10" Type="http://schemas.openxmlformats.org/officeDocument/2006/relationships/slide" Target="slide260.xml"/><Relationship Id="rId4" Type="http://schemas.openxmlformats.org/officeDocument/2006/relationships/image" Target="../media/image36.png"/><Relationship Id="rId9" Type="http://schemas.openxmlformats.org/officeDocument/2006/relationships/image" Target="../media/image39.png"/></Relationships>
</file>

<file path=ppt/slides/_rels/slide25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7.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55.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62.xml"/><Relationship Id="rId5" Type="http://schemas.openxmlformats.org/officeDocument/2006/relationships/slide" Target="slide7.xml"/><Relationship Id="rId10" Type="http://schemas.openxmlformats.org/officeDocument/2006/relationships/slide" Target="slide263.xml"/><Relationship Id="rId4" Type="http://schemas.openxmlformats.org/officeDocument/2006/relationships/image" Target="../media/image36.png"/><Relationship Id="rId9" Type="http://schemas.openxmlformats.org/officeDocument/2006/relationships/image" Target="../media/image39.png"/></Relationships>
</file>

<file path=ppt/slides/_rels/slide256.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64.xml"/><Relationship Id="rId5" Type="http://schemas.openxmlformats.org/officeDocument/2006/relationships/slide" Target="slide7.xml"/><Relationship Id="rId10" Type="http://schemas.openxmlformats.org/officeDocument/2006/relationships/slide" Target="slide265.xml"/><Relationship Id="rId4" Type="http://schemas.openxmlformats.org/officeDocument/2006/relationships/image" Target="../media/image36.png"/><Relationship Id="rId9" Type="http://schemas.openxmlformats.org/officeDocument/2006/relationships/image" Target="../media/image41.png"/></Relationships>
</file>

<file path=ppt/slides/_rels/slide257.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66.xml"/><Relationship Id="rId5" Type="http://schemas.openxmlformats.org/officeDocument/2006/relationships/slide" Target="slide7.xml"/><Relationship Id="rId10" Type="http://schemas.openxmlformats.org/officeDocument/2006/relationships/slide" Target="slide267.xml"/><Relationship Id="rId4" Type="http://schemas.openxmlformats.org/officeDocument/2006/relationships/image" Target="../media/image36.png"/><Relationship Id="rId9" Type="http://schemas.openxmlformats.org/officeDocument/2006/relationships/image" Target="../media/image39.png"/></Relationships>
</file>

<file path=ppt/slides/_rels/slide258.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68.xml"/><Relationship Id="rId5" Type="http://schemas.openxmlformats.org/officeDocument/2006/relationships/slide" Target="slide7.xml"/><Relationship Id="rId10" Type="http://schemas.openxmlformats.org/officeDocument/2006/relationships/slide" Target="slide269.xml"/><Relationship Id="rId4" Type="http://schemas.openxmlformats.org/officeDocument/2006/relationships/image" Target="../media/image36.png"/><Relationship Id="rId9" Type="http://schemas.openxmlformats.org/officeDocument/2006/relationships/image" Target="../media/image41.png"/></Relationships>
</file>

<file path=ppt/slides/_rels/slide259.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70.xml"/><Relationship Id="rId5" Type="http://schemas.openxmlformats.org/officeDocument/2006/relationships/slide" Target="slide7.xml"/><Relationship Id="rId10" Type="http://schemas.openxmlformats.org/officeDocument/2006/relationships/slide" Target="slide271.xml"/><Relationship Id="rId4" Type="http://schemas.openxmlformats.org/officeDocument/2006/relationships/image" Target="../media/image36.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167.xml"/><Relationship Id="rId7" Type="http://schemas.openxmlformats.org/officeDocument/2006/relationships/slide" Target="slide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8.gif"/><Relationship Id="rId5" Type="http://schemas.openxmlformats.org/officeDocument/2006/relationships/slide" Target="slide8.xml"/><Relationship Id="rId10" Type="http://schemas.openxmlformats.org/officeDocument/2006/relationships/image" Target="../media/image21.jpg"/><Relationship Id="rId4" Type="http://schemas.openxmlformats.org/officeDocument/2006/relationships/slide" Target="slide5.xml"/><Relationship Id="rId9" Type="http://schemas.openxmlformats.org/officeDocument/2006/relationships/slide" Target="slide28.xml"/></Relationships>
</file>

<file path=ppt/slides/_rels/slide260.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272.xml"/><Relationship Id="rId5" Type="http://schemas.openxmlformats.org/officeDocument/2006/relationships/slide" Target="slide7.xml"/><Relationship Id="rId10" Type="http://schemas.openxmlformats.org/officeDocument/2006/relationships/slide" Target="slide273.xml"/><Relationship Id="rId4" Type="http://schemas.openxmlformats.org/officeDocument/2006/relationships/image" Target="../media/image36.png"/><Relationship Id="rId9" Type="http://schemas.openxmlformats.org/officeDocument/2006/relationships/image" Target="../media/image41.png"/></Relationships>
</file>

<file path=ppt/slides/_rels/slide26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6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63.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74.xml"/><Relationship Id="rId5" Type="http://schemas.openxmlformats.org/officeDocument/2006/relationships/slide" Target="slide17.xml"/><Relationship Id="rId10" Type="http://schemas.openxmlformats.org/officeDocument/2006/relationships/slide" Target="slide275.xml"/><Relationship Id="rId4" Type="http://schemas.openxmlformats.org/officeDocument/2006/relationships/image" Target="../media/image36.png"/><Relationship Id="rId9" Type="http://schemas.openxmlformats.org/officeDocument/2006/relationships/image" Target="../media/image39.png"/></Relationships>
</file>

<file path=ppt/slides/_rels/slide26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65.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76.xml"/><Relationship Id="rId5" Type="http://schemas.openxmlformats.org/officeDocument/2006/relationships/slide" Target="slide17.xml"/><Relationship Id="rId10" Type="http://schemas.openxmlformats.org/officeDocument/2006/relationships/slide" Target="slide277.xml"/><Relationship Id="rId4" Type="http://schemas.openxmlformats.org/officeDocument/2006/relationships/image" Target="../media/image36.png"/><Relationship Id="rId9" Type="http://schemas.openxmlformats.org/officeDocument/2006/relationships/image" Target="../media/image39.png"/></Relationships>
</file>

<file path=ppt/slides/_rels/slide266.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78.xml"/><Relationship Id="rId5" Type="http://schemas.openxmlformats.org/officeDocument/2006/relationships/slide" Target="slide17.xml"/><Relationship Id="rId10" Type="http://schemas.openxmlformats.org/officeDocument/2006/relationships/slide" Target="slide279.xml"/><Relationship Id="rId4" Type="http://schemas.openxmlformats.org/officeDocument/2006/relationships/image" Target="../media/image36.png"/><Relationship Id="rId9" Type="http://schemas.openxmlformats.org/officeDocument/2006/relationships/image" Target="../media/image41.png"/></Relationships>
</file>

<file path=ppt/slides/_rels/slide26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6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69.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80.xml"/><Relationship Id="rId5" Type="http://schemas.openxmlformats.org/officeDocument/2006/relationships/slide" Target="slide17.xml"/><Relationship Id="rId10" Type="http://schemas.openxmlformats.org/officeDocument/2006/relationships/slide" Target="slide281.xml"/><Relationship Id="rId4" Type="http://schemas.openxmlformats.org/officeDocument/2006/relationships/image" Target="../media/image36.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70.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82.xml"/><Relationship Id="rId5" Type="http://schemas.openxmlformats.org/officeDocument/2006/relationships/slide" Target="slide17.xml"/><Relationship Id="rId10" Type="http://schemas.openxmlformats.org/officeDocument/2006/relationships/slide" Target="slide283.xml"/><Relationship Id="rId4" Type="http://schemas.openxmlformats.org/officeDocument/2006/relationships/image" Target="../media/image36.png"/><Relationship Id="rId9" Type="http://schemas.openxmlformats.org/officeDocument/2006/relationships/image" Target="../media/image41.png"/></Relationships>
</file>

<file path=ppt/slides/_rels/slide27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72.xml.rels><?xml version="1.0" encoding="UTF-8" standalone="yes"?>
<Relationships xmlns="http://schemas.openxmlformats.org/package/2006/relationships"><Relationship Id="rId8" Type="http://schemas.openxmlformats.org/officeDocument/2006/relationships/image" Target="../media/image8.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2.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284.xml"/><Relationship Id="rId5" Type="http://schemas.openxmlformats.org/officeDocument/2006/relationships/slide" Target="slide17.xml"/><Relationship Id="rId10" Type="http://schemas.openxmlformats.org/officeDocument/2006/relationships/slide" Target="slide285.xml"/><Relationship Id="rId4" Type="http://schemas.openxmlformats.org/officeDocument/2006/relationships/image" Target="../media/image36.png"/><Relationship Id="rId9" Type="http://schemas.openxmlformats.org/officeDocument/2006/relationships/image" Target="../media/image41.png"/></Relationships>
</file>

<file path=ppt/slides/_rels/slide27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7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7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76.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7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78.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7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80.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8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8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8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8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5.png"/><Relationship Id="rId7" Type="http://schemas.openxmlformats.org/officeDocument/2006/relationships/slide" Target="slide45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8.gif"/></Relationships>
</file>

<file path=ppt/slides/_rels/slide28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5.png"/><Relationship Id="rId7" Type="http://schemas.openxmlformats.org/officeDocument/2006/relationships/slide" Target="slide46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12.gif"/></Relationships>
</file>

<file path=ppt/slides/_rels/slide2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8" Type="http://schemas.openxmlformats.org/officeDocument/2006/relationships/slide" Target="slide288.xml"/><Relationship Id="rId3" Type="http://schemas.openxmlformats.org/officeDocument/2006/relationships/slideLayout" Target="../slideLayouts/slideLayout1.xml"/><Relationship Id="rId7" Type="http://schemas.openxmlformats.org/officeDocument/2006/relationships/slide" Target="slide289.xml"/><Relationship Id="rId12" Type="http://schemas.openxmlformats.org/officeDocument/2006/relationships/audio" Target="../media/audio1.wav"/><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35.png"/><Relationship Id="rId10" Type="http://schemas.openxmlformats.org/officeDocument/2006/relationships/image" Target="../media/image7.gif"/><Relationship Id="rId4" Type="http://schemas.openxmlformats.org/officeDocument/2006/relationships/audio" Target="../media/audio1.wav"/><Relationship Id="rId9" Type="http://schemas.openxmlformats.org/officeDocument/2006/relationships/image" Target="../media/image13.gif"/></Relationships>
</file>

<file path=ppt/slides/_rels/slide288.xml.rels><?xml version="1.0" encoding="UTF-8" standalone="yes"?>
<Relationships xmlns="http://schemas.openxmlformats.org/package/2006/relationships"><Relationship Id="rId8" Type="http://schemas.openxmlformats.org/officeDocument/2006/relationships/slide" Target="slide290.xml"/><Relationship Id="rId3" Type="http://schemas.openxmlformats.org/officeDocument/2006/relationships/image" Target="../media/image35.png"/><Relationship Id="rId7" Type="http://schemas.openxmlformats.org/officeDocument/2006/relationships/slide" Target="slide29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7.gif"/><Relationship Id="rId4" Type="http://schemas.openxmlformats.org/officeDocument/2006/relationships/image" Target="../media/image36.png"/><Relationship Id="rId9" Type="http://schemas.openxmlformats.org/officeDocument/2006/relationships/audio" Target="../media/audio1.wav"/></Relationships>
</file>

<file path=ppt/slides/_rels/slide289.xml.rels><?xml version="1.0" encoding="UTF-8" standalone="yes"?>
<Relationships xmlns="http://schemas.openxmlformats.org/package/2006/relationships"><Relationship Id="rId8" Type="http://schemas.openxmlformats.org/officeDocument/2006/relationships/slide" Target="slide292.xml"/><Relationship Id="rId3" Type="http://schemas.openxmlformats.org/officeDocument/2006/relationships/image" Target="../media/image35.png"/><Relationship Id="rId7" Type="http://schemas.openxmlformats.org/officeDocument/2006/relationships/slide" Target="slide29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13.gif"/><Relationship Id="rId4" Type="http://schemas.openxmlformats.org/officeDocument/2006/relationships/image" Target="../media/image36.png"/><Relationship Id="rId9" Type="http://schemas.openxmlformats.org/officeDocument/2006/relationships/audio" Target="../media/audio1.wav"/></Relationships>
</file>

<file path=ppt/slides/_rels/slide29.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audio" Target="../media/audio1.wav"/><Relationship Id="rId3" Type="http://schemas.openxmlformats.org/officeDocument/2006/relationships/slide" Target="slide247.xml"/><Relationship Id="rId7" Type="http://schemas.openxmlformats.org/officeDocument/2006/relationships/slide" Target="slide7.xml"/><Relationship Id="rId12" Type="http://schemas.openxmlformats.org/officeDocument/2006/relationships/image" Target="../media/image24.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33.png"/><Relationship Id="rId5" Type="http://schemas.openxmlformats.org/officeDocument/2006/relationships/slide" Target="slide8.xml"/><Relationship Id="rId10" Type="http://schemas.openxmlformats.org/officeDocument/2006/relationships/image" Target="../media/image12.gif"/><Relationship Id="rId4" Type="http://schemas.openxmlformats.org/officeDocument/2006/relationships/slide" Target="slide5.xml"/><Relationship Id="rId9" Type="http://schemas.openxmlformats.org/officeDocument/2006/relationships/slide" Target="slide31.xml"/></Relationships>
</file>

<file path=ppt/slides/_rels/slide290.xml.rels><?xml version="1.0" encoding="UTF-8" standalone="yes"?>
<Relationships xmlns="http://schemas.openxmlformats.org/package/2006/relationships"><Relationship Id="rId8" Type="http://schemas.openxmlformats.org/officeDocument/2006/relationships/slide" Target="slide295.xml"/><Relationship Id="rId3" Type="http://schemas.openxmlformats.org/officeDocument/2006/relationships/image" Target="../media/image35.png"/><Relationship Id="rId7" Type="http://schemas.openxmlformats.org/officeDocument/2006/relationships/slide" Target="slide29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7.gif"/><Relationship Id="rId4" Type="http://schemas.openxmlformats.org/officeDocument/2006/relationships/image" Target="../media/image36.png"/><Relationship Id="rId9" Type="http://schemas.openxmlformats.org/officeDocument/2006/relationships/audio" Target="../media/audio1.wav"/></Relationships>
</file>

<file path=ppt/slides/_rels/slide29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image" Target="../media/image13.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audio" Target="../media/audio1.wav"/><Relationship Id="rId5" Type="http://schemas.openxmlformats.org/officeDocument/2006/relationships/slide" Target="slide5.xml"/><Relationship Id="rId10" Type="http://schemas.openxmlformats.org/officeDocument/2006/relationships/slide" Target="slide297.xml"/><Relationship Id="rId4" Type="http://schemas.openxmlformats.org/officeDocument/2006/relationships/image" Target="../media/image36.png"/><Relationship Id="rId9" Type="http://schemas.openxmlformats.org/officeDocument/2006/relationships/slide" Target="slide296.xml"/></Relationships>
</file>

<file path=ppt/slides/_rels/slide292.xml.rels><?xml version="1.0" encoding="UTF-8" standalone="yes"?>
<Relationships xmlns="http://schemas.openxmlformats.org/package/2006/relationships"><Relationship Id="rId8" Type="http://schemas.openxmlformats.org/officeDocument/2006/relationships/slide" Target="slide299.xml"/><Relationship Id="rId3" Type="http://schemas.openxmlformats.org/officeDocument/2006/relationships/image" Target="../media/image35.png"/><Relationship Id="rId7" Type="http://schemas.openxmlformats.org/officeDocument/2006/relationships/slide" Target="slide298.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7.gif"/><Relationship Id="rId4" Type="http://schemas.openxmlformats.org/officeDocument/2006/relationships/image" Target="../media/image36.png"/><Relationship Id="rId9" Type="http://schemas.openxmlformats.org/officeDocument/2006/relationships/audio" Target="../media/audio1.wav"/></Relationships>
</file>

<file path=ppt/slides/_rels/slide29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image" Target="../media/image13.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audio" Target="../media/audio1.wav"/><Relationship Id="rId5" Type="http://schemas.openxmlformats.org/officeDocument/2006/relationships/slide" Target="slide5.xml"/><Relationship Id="rId10" Type="http://schemas.openxmlformats.org/officeDocument/2006/relationships/slide" Target="slide301.xml"/><Relationship Id="rId4" Type="http://schemas.openxmlformats.org/officeDocument/2006/relationships/image" Target="../media/image36.png"/><Relationship Id="rId9" Type="http://schemas.openxmlformats.org/officeDocument/2006/relationships/slide" Target="slide300.xml"/></Relationships>
</file>

<file path=ppt/slides/_rels/slide29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7.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29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image" Target="../media/image13.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02.xml"/><Relationship Id="rId4" Type="http://schemas.openxmlformats.org/officeDocument/2006/relationships/image" Target="../media/image36.png"/><Relationship Id="rId9" Type="http://schemas.openxmlformats.org/officeDocument/2006/relationships/slide" Target="slide303.xml"/></Relationships>
</file>

<file path=ppt/slides/_rels/slide29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04.xml"/><Relationship Id="rId4" Type="http://schemas.openxmlformats.org/officeDocument/2006/relationships/image" Target="../media/image36.png"/><Relationship Id="rId9" Type="http://schemas.openxmlformats.org/officeDocument/2006/relationships/slide" Target="slide305.xml"/></Relationships>
</file>

<file path=ppt/slides/_rels/slide29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image" Target="../media/image13.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06.xml"/><Relationship Id="rId4" Type="http://schemas.openxmlformats.org/officeDocument/2006/relationships/image" Target="../media/image36.png"/><Relationship Id="rId9" Type="http://schemas.openxmlformats.org/officeDocument/2006/relationships/slide" Target="slide307.xml"/></Relationships>
</file>

<file path=ppt/slides/_rels/slide298.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08.xml"/><Relationship Id="rId4" Type="http://schemas.openxmlformats.org/officeDocument/2006/relationships/image" Target="../media/image36.png"/><Relationship Id="rId9" Type="http://schemas.openxmlformats.org/officeDocument/2006/relationships/slide" Target="slide309.xml"/></Relationships>
</file>

<file path=ppt/slides/_rels/slide299.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image" Target="../media/image13.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10.xml"/><Relationship Id="rId4" Type="http://schemas.openxmlformats.org/officeDocument/2006/relationships/image" Target="../media/image36.png"/><Relationship Id="rId9" Type="http://schemas.openxmlformats.org/officeDocument/2006/relationships/slide" Target="slide311.xml"/></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00.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slide" Target="slide312.xml"/><Relationship Id="rId4" Type="http://schemas.openxmlformats.org/officeDocument/2006/relationships/image" Target="../media/image36.png"/><Relationship Id="rId9" Type="http://schemas.openxmlformats.org/officeDocument/2006/relationships/slide" Target="slide313.xml"/></Relationships>
</file>

<file path=ppt/slides/_rels/slide30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7.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02.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0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image" Target="../media/image13.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14.xml"/><Relationship Id="rId4" Type="http://schemas.openxmlformats.org/officeDocument/2006/relationships/image" Target="../media/image36.png"/><Relationship Id="rId9" Type="http://schemas.openxmlformats.org/officeDocument/2006/relationships/slide" Target="slide315.xml"/></Relationships>
</file>

<file path=ppt/slides/_rels/slide30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0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image" Target="../media/image13.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16.xml"/><Relationship Id="rId4" Type="http://schemas.openxmlformats.org/officeDocument/2006/relationships/image" Target="../media/image36.png"/><Relationship Id="rId9" Type="http://schemas.openxmlformats.org/officeDocument/2006/relationships/slide" Target="slide317.xml"/></Relationships>
</file>

<file path=ppt/slides/_rels/slide30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18.xml"/><Relationship Id="rId4" Type="http://schemas.openxmlformats.org/officeDocument/2006/relationships/image" Target="../media/image36.png"/><Relationship Id="rId9" Type="http://schemas.openxmlformats.org/officeDocument/2006/relationships/slide" Target="slide319.xml"/></Relationships>
</file>

<file path=ppt/slides/_rels/slide307.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08.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09.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35.png"/><Relationship Id="rId7" Type="http://schemas.openxmlformats.org/officeDocument/2006/relationships/image" Target="../media/image13.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20.xml"/><Relationship Id="rId4" Type="http://schemas.openxmlformats.org/officeDocument/2006/relationships/image" Target="../media/image36.png"/><Relationship Id="rId9" Type="http://schemas.openxmlformats.org/officeDocument/2006/relationships/slide" Target="slide321.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32.xml"/></Relationships>
</file>

<file path=ppt/slides/_rels/slide310.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22.xml"/><Relationship Id="rId4" Type="http://schemas.openxmlformats.org/officeDocument/2006/relationships/image" Target="../media/image36.png"/><Relationship Id="rId9" Type="http://schemas.openxmlformats.org/officeDocument/2006/relationships/slide" Target="slide323.xml"/></Relationships>
</file>

<file path=ppt/slides/_rels/slide31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12.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7.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slide" Target="slide324.xml"/><Relationship Id="rId4" Type="http://schemas.openxmlformats.org/officeDocument/2006/relationships/image" Target="../media/image36.png"/><Relationship Id="rId9" Type="http://schemas.openxmlformats.org/officeDocument/2006/relationships/slide" Target="slide325.xml"/></Relationships>
</file>

<file path=ppt/slides/_rels/slide31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5" Type="http://schemas.openxmlformats.org/officeDocument/2006/relationships/slide" Target="slide17.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1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1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1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17.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18.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19.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29.xml"/></Relationships>
</file>

<file path=ppt/slides/_rels/slide320.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2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22.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2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2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5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2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slide" Target="slide18.xml"/><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image" Target="../media/image7.gif"/></Relationships>
</file>

<file path=ppt/slides/_rels/slide3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slideLayout" Target="../slideLayouts/slideLayout1.xml"/><Relationship Id="rId7" Type="http://schemas.openxmlformats.org/officeDocument/2006/relationships/slide" Target="slide329.xml"/><Relationship Id="rId12" Type="http://schemas.openxmlformats.org/officeDocument/2006/relationships/audio" Target="../media/audio1.wav"/><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6.gif"/><Relationship Id="rId4" Type="http://schemas.openxmlformats.org/officeDocument/2006/relationships/audio" Target="../media/audio1.wav"/><Relationship Id="rId9" Type="http://schemas.openxmlformats.org/officeDocument/2006/relationships/image" Target="../media/image11.gif"/></Relationships>
</file>

<file path=ppt/slides/_rels/slide328.xml.rels><?xml version="1.0" encoding="UTF-8" standalone="yes"?>
<Relationships xmlns="http://schemas.openxmlformats.org/package/2006/relationships"><Relationship Id="rId8" Type="http://schemas.openxmlformats.org/officeDocument/2006/relationships/slide" Target="slide331.xm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11.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330.xml"/></Relationships>
</file>

<file path=ppt/slides/_rels/slide329.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audio" Target="../media/audio1.wav"/><Relationship Id="rId5" Type="http://schemas.openxmlformats.org/officeDocument/2006/relationships/image" Target="../media/image11.gif"/><Relationship Id="rId10" Type="http://schemas.openxmlformats.org/officeDocument/2006/relationships/slide" Target="slide332.xml"/><Relationship Id="rId4" Type="http://schemas.openxmlformats.org/officeDocument/2006/relationships/image" Target="../media/image36.png"/><Relationship Id="rId9" Type="http://schemas.openxmlformats.org/officeDocument/2006/relationships/slide" Target="slide333.xml"/></Relationships>
</file>

<file path=ppt/slides/_rels/slide33.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slide" Target="slide327.xml"/><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audio" Target="../media/audio1.wav"/><Relationship Id="rId5" Type="http://schemas.openxmlformats.org/officeDocument/2006/relationships/slide" Target="slide8.xml"/><Relationship Id="rId10" Type="http://schemas.openxmlformats.org/officeDocument/2006/relationships/image" Target="../media/image27.png"/><Relationship Id="rId4" Type="http://schemas.openxmlformats.org/officeDocument/2006/relationships/slide" Target="slide5.xml"/><Relationship Id="rId9" Type="http://schemas.openxmlformats.org/officeDocument/2006/relationships/image" Target="../media/image11.gif"/></Relationships>
</file>

<file path=ppt/slides/_rels/slide330.xml.rels><?xml version="1.0" encoding="UTF-8" standalone="yes"?>
<Relationships xmlns="http://schemas.openxmlformats.org/package/2006/relationships"><Relationship Id="rId8" Type="http://schemas.openxmlformats.org/officeDocument/2006/relationships/slide" Target="slide334.xm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11.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335.xml"/></Relationships>
</file>

<file path=ppt/slides/_rels/slide33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slide" Target="slide33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336.xml"/><Relationship Id="rId5" Type="http://schemas.openxmlformats.org/officeDocument/2006/relationships/slide" Target="slide5.xml"/><Relationship Id="rId10" Type="http://schemas.openxmlformats.org/officeDocument/2006/relationships/image" Target="../media/image6.gif"/><Relationship Id="rId4" Type="http://schemas.openxmlformats.org/officeDocument/2006/relationships/image" Target="../media/image36.png"/><Relationship Id="rId9" Type="http://schemas.microsoft.com/office/2007/relationships/hdphoto" Target="../media/hdphoto1.wdp"/></Relationships>
</file>

<file path=ppt/slides/_rels/slide332.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11.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339.xml"/></Relationships>
</file>

<file path=ppt/slides/_rels/slide33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slide" Target="slide34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340.xml"/><Relationship Id="rId5" Type="http://schemas.openxmlformats.org/officeDocument/2006/relationships/slide" Target="slide5.xml"/><Relationship Id="rId10" Type="http://schemas.openxmlformats.org/officeDocument/2006/relationships/image" Target="../media/image6.gif"/><Relationship Id="rId4" Type="http://schemas.openxmlformats.org/officeDocument/2006/relationships/image" Target="../media/image36.png"/><Relationship Id="rId9" Type="http://schemas.microsoft.com/office/2007/relationships/hdphoto" Target="../media/hdphoto1.wdp"/></Relationships>
</file>

<file path=ppt/slides/_rels/slide33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3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slide" Target="slide34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43.xml"/><Relationship Id="rId5" Type="http://schemas.openxmlformats.org/officeDocument/2006/relationships/slide" Target="slide7.xml"/><Relationship Id="rId10" Type="http://schemas.openxmlformats.org/officeDocument/2006/relationships/image" Target="../media/image6.gif"/><Relationship Id="rId4" Type="http://schemas.openxmlformats.org/officeDocument/2006/relationships/image" Target="../media/image36.png"/><Relationship Id="rId9" Type="http://schemas.microsoft.com/office/2007/relationships/hdphoto" Target="../media/hdphoto1.wdp"/></Relationships>
</file>

<file path=ppt/slides/_rels/slide336.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44.xml"/><Relationship Id="rId5" Type="http://schemas.openxmlformats.org/officeDocument/2006/relationships/slide" Target="slide7.xml"/><Relationship Id="rId10" Type="http://schemas.openxmlformats.org/officeDocument/2006/relationships/slide" Target="slide345.xml"/><Relationship Id="rId4" Type="http://schemas.openxmlformats.org/officeDocument/2006/relationships/image" Target="../media/image36.png"/><Relationship Id="rId9" Type="http://schemas.openxmlformats.org/officeDocument/2006/relationships/image" Target="../media/image39.png"/></Relationships>
</file>

<file path=ppt/slides/_rels/slide33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slide" Target="slide34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47.xml"/><Relationship Id="rId5" Type="http://schemas.openxmlformats.org/officeDocument/2006/relationships/slide" Target="slide7.xml"/><Relationship Id="rId10" Type="http://schemas.openxmlformats.org/officeDocument/2006/relationships/image" Target="../media/image6.gif"/><Relationship Id="rId4" Type="http://schemas.openxmlformats.org/officeDocument/2006/relationships/image" Target="../media/image36.png"/><Relationship Id="rId9" Type="http://schemas.microsoft.com/office/2007/relationships/hdphoto" Target="../media/hdphoto1.wdp"/></Relationships>
</file>

<file path=ppt/slides/_rels/slide338.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48.xml"/><Relationship Id="rId5" Type="http://schemas.openxmlformats.org/officeDocument/2006/relationships/slide" Target="slide7.xml"/><Relationship Id="rId10" Type="http://schemas.openxmlformats.org/officeDocument/2006/relationships/slide" Target="slide349.xml"/><Relationship Id="rId4" Type="http://schemas.openxmlformats.org/officeDocument/2006/relationships/image" Target="../media/image36.png"/><Relationship Id="rId9" Type="http://schemas.openxmlformats.org/officeDocument/2006/relationships/image" Target="../media/image39.png"/></Relationships>
</file>

<file path=ppt/slides/_rels/slide33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slide" Target="slide35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51.xml"/><Relationship Id="rId5" Type="http://schemas.openxmlformats.org/officeDocument/2006/relationships/slide" Target="slide7.xml"/><Relationship Id="rId10" Type="http://schemas.openxmlformats.org/officeDocument/2006/relationships/image" Target="../media/image6.gif"/><Relationship Id="rId4" Type="http://schemas.openxmlformats.org/officeDocument/2006/relationships/image" Target="../media/image36.png"/><Relationship Id="rId9"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40.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52.xml"/><Relationship Id="rId5" Type="http://schemas.openxmlformats.org/officeDocument/2006/relationships/slide" Target="slide7.xml"/><Relationship Id="rId10" Type="http://schemas.openxmlformats.org/officeDocument/2006/relationships/slide" Target="slide353.xml"/><Relationship Id="rId4" Type="http://schemas.openxmlformats.org/officeDocument/2006/relationships/image" Target="../media/image36.png"/><Relationship Id="rId9" Type="http://schemas.openxmlformats.org/officeDocument/2006/relationships/image" Target="../media/image39.png"/></Relationships>
</file>

<file path=ppt/slides/_rels/slide34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image" Target="../media/image6.gif"/><Relationship Id="rId5" Type="http://schemas.openxmlformats.org/officeDocument/2006/relationships/slide" Target="slide7.xml"/><Relationship Id="rId10" Type="http://schemas.openxmlformats.org/officeDocument/2006/relationships/image" Target="../media/image11.gif"/><Relationship Id="rId4" Type="http://schemas.openxmlformats.org/officeDocument/2006/relationships/image" Target="../media/image36.png"/><Relationship Id="rId9" Type="http://schemas.openxmlformats.org/officeDocument/2006/relationships/slide" Target="slide463.xml"/></Relationships>
</file>

<file path=ppt/slides/_rels/slide342.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4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slide" Target="slide3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55.xml"/><Relationship Id="rId5" Type="http://schemas.openxmlformats.org/officeDocument/2006/relationships/slide" Target="slide17.xml"/><Relationship Id="rId10" Type="http://schemas.openxmlformats.org/officeDocument/2006/relationships/image" Target="../media/image6.gif"/><Relationship Id="rId4" Type="http://schemas.openxmlformats.org/officeDocument/2006/relationships/image" Target="../media/image36.png"/><Relationship Id="rId9" Type="http://schemas.microsoft.com/office/2007/relationships/hdphoto" Target="../media/hdphoto1.wdp"/></Relationships>
</file>

<file path=ppt/slides/_rels/slide34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4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slide" Target="slide35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57.xml"/><Relationship Id="rId5" Type="http://schemas.openxmlformats.org/officeDocument/2006/relationships/slide" Target="slide17.xml"/><Relationship Id="rId10" Type="http://schemas.openxmlformats.org/officeDocument/2006/relationships/image" Target="../media/image6.gif"/><Relationship Id="rId4" Type="http://schemas.openxmlformats.org/officeDocument/2006/relationships/image" Target="../media/image36.png"/><Relationship Id="rId9" Type="http://schemas.microsoft.com/office/2007/relationships/hdphoto" Target="../media/hdphoto1.wdp"/></Relationships>
</file>

<file path=ppt/slides/_rels/slide346.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58.xml"/><Relationship Id="rId5" Type="http://schemas.openxmlformats.org/officeDocument/2006/relationships/slide" Target="slide17.xml"/><Relationship Id="rId10" Type="http://schemas.openxmlformats.org/officeDocument/2006/relationships/slide" Target="slide359.xml"/><Relationship Id="rId4" Type="http://schemas.openxmlformats.org/officeDocument/2006/relationships/image" Target="../media/image36.png"/><Relationship Id="rId9" Type="http://schemas.openxmlformats.org/officeDocument/2006/relationships/image" Target="../media/image39.png"/></Relationships>
</file>

<file path=ppt/slides/_rels/slide34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6.gif"/><Relationship Id="rId5" Type="http://schemas.openxmlformats.org/officeDocument/2006/relationships/slide" Target="slide17.xml"/><Relationship Id="rId10" Type="http://schemas.openxmlformats.org/officeDocument/2006/relationships/image" Target="../media/image11.gif"/><Relationship Id="rId4" Type="http://schemas.openxmlformats.org/officeDocument/2006/relationships/image" Target="../media/image36.png"/><Relationship Id="rId9" Type="http://schemas.openxmlformats.org/officeDocument/2006/relationships/slide" Target="slide463.xml"/></Relationships>
</file>

<file path=ppt/slides/_rels/slide34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4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slide" Target="slide36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61.xml"/><Relationship Id="rId5" Type="http://schemas.openxmlformats.org/officeDocument/2006/relationships/slide" Target="slide17.xml"/><Relationship Id="rId10" Type="http://schemas.openxmlformats.org/officeDocument/2006/relationships/image" Target="../media/image6.gif"/><Relationship Id="rId4" Type="http://schemas.openxmlformats.org/officeDocument/2006/relationships/image" Target="../media/image36.png"/><Relationship Id="rId9"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50.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62.xml"/><Relationship Id="rId5" Type="http://schemas.openxmlformats.org/officeDocument/2006/relationships/slide" Target="slide17.xml"/><Relationship Id="rId10" Type="http://schemas.openxmlformats.org/officeDocument/2006/relationships/slide" Target="slide363.xml"/><Relationship Id="rId4" Type="http://schemas.openxmlformats.org/officeDocument/2006/relationships/image" Target="../media/image36.png"/><Relationship Id="rId9" Type="http://schemas.openxmlformats.org/officeDocument/2006/relationships/image" Target="../media/image39.png"/></Relationships>
</file>

<file path=ppt/slides/_rels/slide35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463.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6.gif"/><Relationship Id="rId5" Type="http://schemas.openxmlformats.org/officeDocument/2006/relationships/slide" Target="slide17.xml"/><Relationship Id="rId10" Type="http://schemas.openxmlformats.org/officeDocument/2006/relationships/image" Target="../media/image11.gif"/><Relationship Id="rId4" Type="http://schemas.openxmlformats.org/officeDocument/2006/relationships/image" Target="../media/image36.png"/><Relationship Id="rId9" Type="http://schemas.microsoft.com/office/2007/relationships/hdphoto" Target="../media/hdphoto1.wdp"/></Relationships>
</file>

<file path=ppt/slides/_rels/slide352.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35.png"/><Relationship Id="rId7" Type="http://schemas.openxmlformats.org/officeDocument/2006/relationships/image" Target="../media/image11.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64.xml"/><Relationship Id="rId5" Type="http://schemas.openxmlformats.org/officeDocument/2006/relationships/slide" Target="slide17.xml"/><Relationship Id="rId10" Type="http://schemas.openxmlformats.org/officeDocument/2006/relationships/slide" Target="slide365.xml"/><Relationship Id="rId4" Type="http://schemas.openxmlformats.org/officeDocument/2006/relationships/image" Target="../media/image36.png"/><Relationship Id="rId9" Type="http://schemas.openxmlformats.org/officeDocument/2006/relationships/image" Target="../media/image39.png"/></Relationships>
</file>

<file path=ppt/slides/_rels/slide35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463.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6.gif"/><Relationship Id="rId5" Type="http://schemas.openxmlformats.org/officeDocument/2006/relationships/slide" Target="slide17.xml"/><Relationship Id="rId10" Type="http://schemas.openxmlformats.org/officeDocument/2006/relationships/image" Target="../media/image11.gif"/><Relationship Id="rId4" Type="http://schemas.openxmlformats.org/officeDocument/2006/relationships/image" Target="../media/image36.png"/><Relationship Id="rId9" Type="http://schemas.microsoft.com/office/2007/relationships/hdphoto" Target="../media/hdphoto1.wdp"/></Relationships>
</file>

<file path=ppt/slides/_rels/slide35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6.gif"/><Relationship Id="rId5" Type="http://schemas.openxmlformats.org/officeDocument/2006/relationships/slide" Target="slide18.xml"/><Relationship Id="rId10" Type="http://schemas.openxmlformats.org/officeDocument/2006/relationships/image" Target="../media/image11.gif"/><Relationship Id="rId4" Type="http://schemas.openxmlformats.org/officeDocument/2006/relationships/image" Target="../media/image36.png"/><Relationship Id="rId9" Type="http://schemas.openxmlformats.org/officeDocument/2006/relationships/slide" Target="slide463.xml"/></Relationships>
</file>

<file path=ppt/slides/_rels/slide35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5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6.gif"/><Relationship Id="rId5" Type="http://schemas.openxmlformats.org/officeDocument/2006/relationships/slide" Target="slide18.xml"/><Relationship Id="rId10" Type="http://schemas.openxmlformats.org/officeDocument/2006/relationships/image" Target="../media/image11.gif"/><Relationship Id="rId4" Type="http://schemas.openxmlformats.org/officeDocument/2006/relationships/image" Target="../media/image36.png"/><Relationship Id="rId9" Type="http://schemas.openxmlformats.org/officeDocument/2006/relationships/slide" Target="slide462.xml"/></Relationships>
</file>

<file path=ppt/slides/_rels/slide35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5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6.gif"/><Relationship Id="rId5" Type="http://schemas.openxmlformats.org/officeDocument/2006/relationships/slide" Target="slide18.xml"/><Relationship Id="rId10" Type="http://schemas.openxmlformats.org/officeDocument/2006/relationships/image" Target="../media/image11.gif"/><Relationship Id="rId4" Type="http://schemas.openxmlformats.org/officeDocument/2006/relationships/image" Target="../media/image36.png"/><Relationship Id="rId9" Type="http://schemas.openxmlformats.org/officeDocument/2006/relationships/slide" Target="slide463.xml"/></Relationships>
</file>

<file path=ppt/slides/_rels/slide3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67.xml"/><Relationship Id="rId7" Type="http://schemas.openxmlformats.org/officeDocument/2006/relationships/slide" Target="slide3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34.png"/><Relationship Id="rId5" Type="http://schemas.openxmlformats.org/officeDocument/2006/relationships/slide" Target="slide8.xml"/><Relationship Id="rId10" Type="http://schemas.openxmlformats.org/officeDocument/2006/relationships/image" Target="../media/image10.gif"/><Relationship Id="rId4" Type="http://schemas.openxmlformats.org/officeDocument/2006/relationships/slide" Target="slide5.xml"/><Relationship Id="rId9" Type="http://schemas.openxmlformats.org/officeDocument/2006/relationships/image" Target="../media/image25.png"/></Relationships>
</file>

<file path=ppt/slides/_rels/slide36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6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6.gif"/><Relationship Id="rId5" Type="http://schemas.openxmlformats.org/officeDocument/2006/relationships/slide" Target="slide18.xml"/><Relationship Id="rId10" Type="http://schemas.openxmlformats.org/officeDocument/2006/relationships/image" Target="../media/image11.gif"/><Relationship Id="rId4" Type="http://schemas.openxmlformats.org/officeDocument/2006/relationships/image" Target="../media/image36.png"/><Relationship Id="rId9" Type="http://schemas.openxmlformats.org/officeDocument/2006/relationships/slide" Target="slide463.xml"/></Relationships>
</file>

<file path=ppt/slides/_rels/slide362.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6.gif"/><Relationship Id="rId5" Type="http://schemas.openxmlformats.org/officeDocument/2006/relationships/slide" Target="slide18.xml"/><Relationship Id="rId10" Type="http://schemas.openxmlformats.org/officeDocument/2006/relationships/image" Target="../media/image11.gif"/><Relationship Id="rId4" Type="http://schemas.openxmlformats.org/officeDocument/2006/relationships/image" Target="../media/image36.png"/><Relationship Id="rId9" Type="http://schemas.openxmlformats.org/officeDocument/2006/relationships/slide" Target="slide463.xml"/></Relationships>
</file>

<file path=ppt/slides/_rels/slide36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35.png"/><Relationship Id="rId7" Type="http://schemas.openxmlformats.org/officeDocument/2006/relationships/slide" Target="slide45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6.gif"/></Relationships>
</file>

<file path=ppt/slides/_rels/slide36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image" Target="../media/image6.gif"/><Relationship Id="rId5" Type="http://schemas.openxmlformats.org/officeDocument/2006/relationships/slide" Target="slide18.xml"/><Relationship Id="rId10" Type="http://schemas.openxmlformats.org/officeDocument/2006/relationships/image" Target="../media/image11.gif"/><Relationship Id="rId4" Type="http://schemas.openxmlformats.org/officeDocument/2006/relationships/image" Target="../media/image36.png"/><Relationship Id="rId9" Type="http://schemas.openxmlformats.org/officeDocument/2006/relationships/slide" Target="slide463.xml"/></Relationships>
</file>

<file path=ppt/slides/_rels/slide3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slideLayout" Target="../slideLayouts/slideLayout1.xml"/><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5.gif"/><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10.gif"/><Relationship Id="rId4" Type="http://schemas.openxmlformats.org/officeDocument/2006/relationships/audio" Target="../media/audio1.wav"/><Relationship Id="rId9" Type="http://schemas.openxmlformats.org/officeDocument/2006/relationships/slide" Target="slide368.xml"/></Relationships>
</file>

<file path=ppt/slides/_rels/slide368.xml.rels><?xml version="1.0" encoding="UTF-8" standalone="yes"?>
<Relationships xmlns="http://schemas.openxmlformats.org/package/2006/relationships"><Relationship Id="rId8" Type="http://schemas.openxmlformats.org/officeDocument/2006/relationships/slide" Target="slide371.xml"/><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5.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370.xml"/></Relationships>
</file>

<file path=ppt/slides/_rels/slide36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0.gif"/><Relationship Id="rId11" Type="http://schemas.openxmlformats.org/officeDocument/2006/relationships/audio" Target="../media/audio1.wav"/><Relationship Id="rId5" Type="http://schemas.openxmlformats.org/officeDocument/2006/relationships/image" Target="../media/image5.gif"/><Relationship Id="rId10" Type="http://schemas.openxmlformats.org/officeDocument/2006/relationships/slide" Target="slide372.xml"/><Relationship Id="rId4" Type="http://schemas.openxmlformats.org/officeDocument/2006/relationships/image" Target="../media/image36.png"/><Relationship Id="rId9" Type="http://schemas.openxmlformats.org/officeDocument/2006/relationships/slide" Target="slide373.xml"/></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36.xml"/></Relationships>
</file>

<file path=ppt/slides/_rels/slide370.xml.rels><?xml version="1.0" encoding="UTF-8" standalone="yes"?>
<Relationships xmlns="http://schemas.openxmlformats.org/package/2006/relationships"><Relationship Id="rId8" Type="http://schemas.openxmlformats.org/officeDocument/2006/relationships/slide" Target="slide374.xml"/><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5.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375.xml"/></Relationships>
</file>

<file path=ppt/slides/_rels/slide371.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slide" Target="slide37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376.xml"/><Relationship Id="rId5" Type="http://schemas.openxmlformats.org/officeDocument/2006/relationships/slide" Target="slide5.xml"/><Relationship Id="rId10"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37.png"/></Relationships>
</file>

<file path=ppt/slides/_rels/slide372.xml.rels><?xml version="1.0" encoding="UTF-8" standalone="yes"?>
<Relationships xmlns="http://schemas.openxmlformats.org/package/2006/relationships"><Relationship Id="rId8" Type="http://schemas.openxmlformats.org/officeDocument/2006/relationships/slide" Target="slide378.xml"/><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5.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379.xml"/></Relationships>
</file>

<file path=ppt/slides/_rels/slide373.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slide" Target="slide38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380.xml"/><Relationship Id="rId5" Type="http://schemas.openxmlformats.org/officeDocument/2006/relationships/slide" Target="slide5.xml"/><Relationship Id="rId10"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37.png"/></Relationships>
</file>

<file path=ppt/slides/_rels/slide374.xml.rels><?xml version="1.0" encoding="UTF-8" standalone="yes"?>
<Relationships xmlns="http://schemas.openxmlformats.org/package/2006/relationships"><Relationship Id="rId8" Type="http://schemas.openxmlformats.org/officeDocument/2006/relationships/slide" Target="slide454.xml"/><Relationship Id="rId3" Type="http://schemas.openxmlformats.org/officeDocument/2006/relationships/image" Target="../media/image35.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audio" Target="../media/audio1.wav"/><Relationship Id="rId5" Type="http://schemas.openxmlformats.org/officeDocument/2006/relationships/image" Target="../media/image36.png"/><Relationship Id="rId10" Type="http://schemas.openxmlformats.org/officeDocument/2006/relationships/image" Target="../media/image34.png"/><Relationship Id="rId4" Type="http://schemas.openxmlformats.org/officeDocument/2006/relationships/image" Target="../media/image5.gif"/><Relationship Id="rId9" Type="http://schemas.openxmlformats.org/officeDocument/2006/relationships/image" Target="../media/image10.gif"/></Relationships>
</file>

<file path=ppt/slides/_rels/slide375.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slide" Target="slide38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83.xml"/><Relationship Id="rId5" Type="http://schemas.openxmlformats.org/officeDocument/2006/relationships/slide" Target="slide7.xml"/><Relationship Id="rId10"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37.png"/></Relationships>
</file>

<file path=ppt/slides/_rels/slide376.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84.xml"/><Relationship Id="rId5" Type="http://schemas.openxmlformats.org/officeDocument/2006/relationships/slide" Target="slide7.xml"/><Relationship Id="rId10" Type="http://schemas.openxmlformats.org/officeDocument/2006/relationships/slide" Target="slide385.xml"/><Relationship Id="rId4" Type="http://schemas.openxmlformats.org/officeDocument/2006/relationships/image" Target="../media/image36.png"/><Relationship Id="rId9" Type="http://schemas.openxmlformats.org/officeDocument/2006/relationships/image" Target="../media/image34.png"/></Relationships>
</file>

<file path=ppt/slides/_rels/slide377.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slide" Target="slide38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87.xml"/><Relationship Id="rId5" Type="http://schemas.openxmlformats.org/officeDocument/2006/relationships/slide" Target="slide7.xml"/><Relationship Id="rId10"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37.png"/></Relationships>
</file>

<file path=ppt/slides/_rels/slide378.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88.xml"/><Relationship Id="rId5" Type="http://schemas.openxmlformats.org/officeDocument/2006/relationships/slide" Target="slide7.xml"/><Relationship Id="rId10" Type="http://schemas.openxmlformats.org/officeDocument/2006/relationships/slide" Target="slide389.xml"/><Relationship Id="rId4" Type="http://schemas.openxmlformats.org/officeDocument/2006/relationships/image" Target="../media/image36.png"/><Relationship Id="rId9" Type="http://schemas.openxmlformats.org/officeDocument/2006/relationships/image" Target="../media/image34.png"/></Relationships>
</file>

<file path=ppt/slides/_rels/slide379.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slide" Target="slide39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91.xml"/><Relationship Id="rId5" Type="http://schemas.openxmlformats.org/officeDocument/2006/relationships/slide" Target="slide7.xml"/><Relationship Id="rId10"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39.xml"/></Relationships>
</file>

<file path=ppt/slides/_rels/slide380.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392.xml"/><Relationship Id="rId5" Type="http://schemas.openxmlformats.org/officeDocument/2006/relationships/slide" Target="slide7.xml"/><Relationship Id="rId10" Type="http://schemas.openxmlformats.org/officeDocument/2006/relationships/slide" Target="slide393.xml"/><Relationship Id="rId4" Type="http://schemas.openxmlformats.org/officeDocument/2006/relationships/image" Target="../media/image36.png"/><Relationship Id="rId9" Type="http://schemas.openxmlformats.org/officeDocument/2006/relationships/image" Target="../media/image34.png"/></Relationships>
</file>

<file path=ppt/slides/_rels/slide38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microsoft.com/office/2007/relationships/hdphoto" Target="../media/hdphoto1.wdp"/><Relationship Id="rId5" Type="http://schemas.openxmlformats.org/officeDocument/2006/relationships/slide" Target="slide7.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382.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0.gif"/></Relationships>
</file>

<file path=ppt/slides/_rels/slide383.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slide" Target="slide39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95.xml"/><Relationship Id="rId5" Type="http://schemas.openxmlformats.org/officeDocument/2006/relationships/slide" Target="slide17.xml"/><Relationship Id="rId10"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37.png"/></Relationships>
</file>

<file path=ppt/slides/_rels/slide384.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0.gif"/></Relationships>
</file>

<file path=ppt/slides/_rels/slide385.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slide" Target="slide39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97.xml"/><Relationship Id="rId5" Type="http://schemas.openxmlformats.org/officeDocument/2006/relationships/slide" Target="slide17.xml"/><Relationship Id="rId10"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37.png"/></Relationships>
</file>

<file path=ppt/slides/_rels/slide386.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398.xml"/><Relationship Id="rId5" Type="http://schemas.openxmlformats.org/officeDocument/2006/relationships/slide" Target="slide17.xml"/><Relationship Id="rId10" Type="http://schemas.openxmlformats.org/officeDocument/2006/relationships/slide" Target="slide399.xml"/><Relationship Id="rId4" Type="http://schemas.openxmlformats.org/officeDocument/2006/relationships/image" Target="../media/image36.png"/><Relationship Id="rId9" Type="http://schemas.openxmlformats.org/officeDocument/2006/relationships/image" Target="../media/image34.png"/></Relationships>
</file>

<file path=ppt/slides/_rels/slide387.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microsoft.com/office/2007/relationships/hdphoto" Target="../media/hdphoto1.wdp"/><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388.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0.gif"/></Relationships>
</file>

<file path=ppt/slides/_rels/slide389.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slide" Target="slide40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01.xml"/><Relationship Id="rId5" Type="http://schemas.openxmlformats.org/officeDocument/2006/relationships/slide" Target="slide17.xml"/><Relationship Id="rId10"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36.xml"/></Relationships>
</file>

<file path=ppt/slides/_rels/slide390.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02.xml"/><Relationship Id="rId5" Type="http://schemas.openxmlformats.org/officeDocument/2006/relationships/slide" Target="slide17.xml"/><Relationship Id="rId10" Type="http://schemas.openxmlformats.org/officeDocument/2006/relationships/slide" Target="slide403.xml"/><Relationship Id="rId4" Type="http://schemas.openxmlformats.org/officeDocument/2006/relationships/image" Target="../media/image36.png"/><Relationship Id="rId9" Type="http://schemas.openxmlformats.org/officeDocument/2006/relationships/image" Target="../media/image34.png"/></Relationships>
</file>

<file path=ppt/slides/_rels/slide39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microsoft.com/office/2007/relationships/hdphoto" Target="../media/hdphoto1.wdp"/><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392.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35.png"/><Relationship Id="rId7" Type="http://schemas.openxmlformats.org/officeDocument/2006/relationships/image" Target="../media/image5.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04.xml"/><Relationship Id="rId5" Type="http://schemas.openxmlformats.org/officeDocument/2006/relationships/slide" Target="slide17.xml"/><Relationship Id="rId10" Type="http://schemas.openxmlformats.org/officeDocument/2006/relationships/slide" Target="slide405.xml"/><Relationship Id="rId4" Type="http://schemas.openxmlformats.org/officeDocument/2006/relationships/image" Target="../media/image36.png"/><Relationship Id="rId9" Type="http://schemas.openxmlformats.org/officeDocument/2006/relationships/image" Target="../media/image34.png"/></Relationships>
</file>

<file path=ppt/slides/_rels/slide393.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microsoft.com/office/2007/relationships/hdphoto" Target="../media/hdphoto1.wdp"/><Relationship Id="rId5" Type="http://schemas.openxmlformats.org/officeDocument/2006/relationships/slide" Target="slide17.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394.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0.gif"/></Relationships>
</file>

<file path=ppt/slides/_rels/slide395.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396.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0.gif"/></Relationships>
</file>

<file path=ppt/slides/_rels/slide397.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398.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0.gif"/></Relationships>
</file>

<file path=ppt/slides/_rels/slide399.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4.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 Target="slide5.xml"/><Relationship Id="rId7" Type="http://schemas.openxmlformats.org/officeDocument/2006/relationships/image" Target="../media/image5.gi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slide" Target="slide1.xml"/><Relationship Id="rId4" Type="http://schemas.openxmlformats.org/officeDocument/2006/relationships/slide" Target="slide7.xml"/></Relationships>
</file>

<file path=ppt/slides/_rels/slide40.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 Target="slide7.xml"/><Relationship Id="rId7" Type="http://schemas.openxmlformats.org/officeDocument/2006/relationships/image" Target="../media/image23.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slide" Target="slide41.xml"/><Relationship Id="rId4" Type="http://schemas.openxmlformats.org/officeDocument/2006/relationships/slide" Target="slide287.xml"/></Relationships>
</file>

<file path=ppt/slides/_rels/slide400.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0.gif"/></Relationships>
</file>

<file path=ppt/slides/_rels/slide401.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402.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0.gif"/></Relationships>
</file>

<file path=ppt/slides/_rels/slide403.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404.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5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0.gif"/></Relationships>
</file>

<file path=ppt/slides/_rels/slide405.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image" Target="../media/image35.png"/><Relationship Id="rId7" Type="http://schemas.openxmlformats.org/officeDocument/2006/relationships/slide" Target="slide46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microsoft.com/office/2007/relationships/hdphoto" Target="../media/hdphoto1.wdp"/><Relationship Id="rId5" Type="http://schemas.openxmlformats.org/officeDocument/2006/relationships/slide" Target="slide18.xm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0.gif"/></Relationships>
</file>

<file path=ppt/slides/_rels/slide40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8" Type="http://schemas.openxmlformats.org/officeDocument/2006/relationships/slide" Target="slide408.xml"/><Relationship Id="rId3" Type="http://schemas.openxmlformats.org/officeDocument/2006/relationships/slideLayout" Target="../slideLayouts/slideLayout1.xml"/><Relationship Id="rId7" Type="http://schemas.openxmlformats.org/officeDocument/2006/relationships/slide" Target="slide409.xml"/><Relationship Id="rId12" Type="http://schemas.openxmlformats.org/officeDocument/2006/relationships/audio" Target="../media/audio1.wav"/><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35.png"/><Relationship Id="rId10" Type="http://schemas.openxmlformats.org/officeDocument/2006/relationships/image" Target="../media/image13.gif"/><Relationship Id="rId4" Type="http://schemas.openxmlformats.org/officeDocument/2006/relationships/audio" Target="../media/audio1.wav"/><Relationship Id="rId9" Type="http://schemas.openxmlformats.org/officeDocument/2006/relationships/image" Target="../media/image4.gif"/></Relationships>
</file>

<file path=ppt/slides/_rels/slide408.xml.rels><?xml version="1.0" encoding="UTF-8" standalone="yes"?>
<Relationships xmlns="http://schemas.openxmlformats.org/package/2006/relationships"><Relationship Id="rId8" Type="http://schemas.openxmlformats.org/officeDocument/2006/relationships/slide" Target="slide411.xml"/><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4.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410.xml"/></Relationships>
</file>

<file path=ppt/slides/_rels/slide409.xml.rels><?xml version="1.0" encoding="UTF-8" standalone="yes"?>
<Relationships xmlns="http://schemas.openxmlformats.org/package/2006/relationships"><Relationship Id="rId8" Type="http://schemas.openxmlformats.org/officeDocument/2006/relationships/slide" Target="slide413.xml"/><Relationship Id="rId3" Type="http://schemas.openxmlformats.org/officeDocument/2006/relationships/image" Target="../media/image35.png"/><Relationship Id="rId7"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4.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412.xml"/></Relationships>
</file>

<file path=ppt/slides/_rels/slide41.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2.xml"/></Relationships>
</file>

<file path=ppt/slides/_rels/slide410.xml.rels><?xml version="1.0" encoding="UTF-8" standalone="yes"?>
<Relationships xmlns="http://schemas.openxmlformats.org/package/2006/relationships"><Relationship Id="rId8" Type="http://schemas.openxmlformats.org/officeDocument/2006/relationships/slide" Target="slide414.xml"/><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4.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415.xml"/></Relationships>
</file>

<file path=ppt/slides/_rels/slide41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17.xml"/><Relationship Id="rId5" Type="http://schemas.openxmlformats.org/officeDocument/2006/relationships/slide" Target="slide5.xml"/><Relationship Id="rId10" Type="http://schemas.openxmlformats.org/officeDocument/2006/relationships/slide" Target="slide416.xml"/><Relationship Id="rId4" Type="http://schemas.openxmlformats.org/officeDocument/2006/relationships/image" Target="../media/image36.png"/><Relationship Id="rId9" Type="http://schemas.openxmlformats.org/officeDocument/2006/relationships/image" Target="../media/image45.png"/></Relationships>
</file>

<file path=ppt/slides/_rels/slide412.xml.rels><?xml version="1.0" encoding="UTF-8" standalone="yes"?>
<Relationships xmlns="http://schemas.openxmlformats.org/package/2006/relationships"><Relationship Id="rId8" Type="http://schemas.openxmlformats.org/officeDocument/2006/relationships/slide" Target="slide418.xml"/><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13.gif"/><Relationship Id="rId5" Type="http://schemas.openxmlformats.org/officeDocument/2006/relationships/image" Target="../media/image4.gif"/><Relationship Id="rId10" Type="http://schemas.openxmlformats.org/officeDocument/2006/relationships/audio" Target="../media/audio1.wav"/><Relationship Id="rId4" Type="http://schemas.openxmlformats.org/officeDocument/2006/relationships/image" Target="../media/image36.png"/><Relationship Id="rId9" Type="http://schemas.openxmlformats.org/officeDocument/2006/relationships/slide" Target="slide419.xml"/></Relationships>
</file>

<file path=ppt/slides/_rels/slide41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4.xml"/><Relationship Id="rId11" Type="http://schemas.openxmlformats.org/officeDocument/2006/relationships/slide" Target="slide421.xml"/><Relationship Id="rId5" Type="http://schemas.openxmlformats.org/officeDocument/2006/relationships/slide" Target="slide5.xml"/><Relationship Id="rId10" Type="http://schemas.openxmlformats.org/officeDocument/2006/relationships/slide" Target="slide420.xml"/><Relationship Id="rId4" Type="http://schemas.openxmlformats.org/officeDocument/2006/relationships/image" Target="../media/image36.png"/><Relationship Id="rId9" Type="http://schemas.openxmlformats.org/officeDocument/2006/relationships/image" Target="../media/image45.png"/></Relationships>
</file>

<file path=ppt/slides/_rels/slide41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1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22.xml"/><Relationship Id="rId5" Type="http://schemas.openxmlformats.org/officeDocument/2006/relationships/slide" Target="slide7.xml"/><Relationship Id="rId10" Type="http://schemas.openxmlformats.org/officeDocument/2006/relationships/slide" Target="slide423.xml"/><Relationship Id="rId4" Type="http://schemas.openxmlformats.org/officeDocument/2006/relationships/image" Target="../media/image36.png"/><Relationship Id="rId9" Type="http://schemas.openxmlformats.org/officeDocument/2006/relationships/image" Target="../media/image45.png"/></Relationships>
</file>

<file path=ppt/slides/_rels/slide41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24.xml"/><Relationship Id="rId5" Type="http://schemas.openxmlformats.org/officeDocument/2006/relationships/slide" Target="slide7.xml"/><Relationship Id="rId10" Type="http://schemas.openxmlformats.org/officeDocument/2006/relationships/slide" Target="slide425.xml"/><Relationship Id="rId4" Type="http://schemas.openxmlformats.org/officeDocument/2006/relationships/image" Target="../media/image36.png"/><Relationship Id="rId9" Type="http://schemas.openxmlformats.org/officeDocument/2006/relationships/image" Target="../media/image44.png"/></Relationships>
</file>

<file path=ppt/slides/_rels/slide417.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26.xml"/><Relationship Id="rId5" Type="http://schemas.openxmlformats.org/officeDocument/2006/relationships/slide" Target="slide7.xml"/><Relationship Id="rId10" Type="http://schemas.openxmlformats.org/officeDocument/2006/relationships/slide" Target="slide427.xml"/><Relationship Id="rId4" Type="http://schemas.openxmlformats.org/officeDocument/2006/relationships/image" Target="../media/image36.png"/><Relationship Id="rId9" Type="http://schemas.openxmlformats.org/officeDocument/2006/relationships/image" Target="../media/image45.png"/></Relationships>
</file>

<file path=ppt/slides/_rels/slide418.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28.xml"/><Relationship Id="rId5" Type="http://schemas.openxmlformats.org/officeDocument/2006/relationships/slide" Target="slide7.xml"/><Relationship Id="rId10" Type="http://schemas.openxmlformats.org/officeDocument/2006/relationships/slide" Target="slide429.xml"/><Relationship Id="rId4" Type="http://schemas.openxmlformats.org/officeDocument/2006/relationships/image" Target="../media/image36.png"/><Relationship Id="rId9" Type="http://schemas.openxmlformats.org/officeDocument/2006/relationships/image" Target="../media/image44.png"/></Relationships>
</file>

<file path=ppt/slides/_rels/slide419.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30.xml"/><Relationship Id="rId5" Type="http://schemas.openxmlformats.org/officeDocument/2006/relationships/slide" Target="slide7.xml"/><Relationship Id="rId10" Type="http://schemas.openxmlformats.org/officeDocument/2006/relationships/slide" Target="slide431.xml"/><Relationship Id="rId4" Type="http://schemas.openxmlformats.org/officeDocument/2006/relationships/image" Target="../media/image36.png"/><Relationship Id="rId9"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0.xml"/></Relationships>
</file>

<file path=ppt/slides/_rels/slide420.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432.xml"/><Relationship Id="rId5" Type="http://schemas.openxmlformats.org/officeDocument/2006/relationships/slide" Target="slide7.xml"/><Relationship Id="rId10" Type="http://schemas.openxmlformats.org/officeDocument/2006/relationships/slide" Target="slide433.xml"/><Relationship Id="rId4" Type="http://schemas.openxmlformats.org/officeDocument/2006/relationships/image" Target="../media/image36.png"/><Relationship Id="rId9" Type="http://schemas.openxmlformats.org/officeDocument/2006/relationships/image" Target="../media/image44.png"/></Relationships>
</file>

<file path=ppt/slides/_rels/slide42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audio" Target="../media/audio1.wav"/><Relationship Id="rId5" Type="http://schemas.openxmlformats.org/officeDocument/2006/relationships/slide" Target="slide7.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22.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2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34.xml"/><Relationship Id="rId5" Type="http://schemas.openxmlformats.org/officeDocument/2006/relationships/slide" Target="slide17.xml"/><Relationship Id="rId10" Type="http://schemas.openxmlformats.org/officeDocument/2006/relationships/slide" Target="slide435.xml"/><Relationship Id="rId4" Type="http://schemas.openxmlformats.org/officeDocument/2006/relationships/image" Target="../media/image36.png"/><Relationship Id="rId9" Type="http://schemas.openxmlformats.org/officeDocument/2006/relationships/image" Target="../media/image45.png"/></Relationships>
</file>

<file path=ppt/slides/_rels/slide42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2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36.xml"/><Relationship Id="rId5" Type="http://schemas.openxmlformats.org/officeDocument/2006/relationships/slide" Target="slide17.xml"/><Relationship Id="rId10" Type="http://schemas.openxmlformats.org/officeDocument/2006/relationships/slide" Target="slide437.xml"/><Relationship Id="rId4" Type="http://schemas.openxmlformats.org/officeDocument/2006/relationships/image" Target="../media/image36.png"/><Relationship Id="rId9" Type="http://schemas.openxmlformats.org/officeDocument/2006/relationships/image" Target="../media/image45.png"/></Relationships>
</file>

<file path=ppt/slides/_rels/slide426.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38.xml"/><Relationship Id="rId5" Type="http://schemas.openxmlformats.org/officeDocument/2006/relationships/slide" Target="slide17.xml"/><Relationship Id="rId10" Type="http://schemas.openxmlformats.org/officeDocument/2006/relationships/slide" Target="slide439.xml"/><Relationship Id="rId4" Type="http://schemas.openxmlformats.org/officeDocument/2006/relationships/image" Target="../media/image36.png"/><Relationship Id="rId9" Type="http://schemas.openxmlformats.org/officeDocument/2006/relationships/image" Target="../media/image44.png"/></Relationships>
</file>

<file path=ppt/slides/_rels/slide427.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28.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29.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40.xml"/><Relationship Id="rId5" Type="http://schemas.openxmlformats.org/officeDocument/2006/relationships/slide" Target="slide17.xml"/><Relationship Id="rId10" Type="http://schemas.openxmlformats.org/officeDocument/2006/relationships/slide" Target="slide441.xml"/><Relationship Id="rId4" Type="http://schemas.openxmlformats.org/officeDocument/2006/relationships/image" Target="../media/image36.png"/><Relationship Id="rId9" Type="http://schemas.openxmlformats.org/officeDocument/2006/relationships/image" Target="../media/image45.png"/></Relationships>
</file>

<file path=ppt/slides/_rels/slide43.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 Target="slide8.xml"/><Relationship Id="rId7" Type="http://schemas.openxmlformats.org/officeDocument/2006/relationships/image" Target="../media/image4.gi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0.png"/><Relationship Id="rId4" Type="http://schemas.openxmlformats.org/officeDocument/2006/relationships/slide" Target="slide44.xml"/></Relationships>
</file>

<file path=ppt/slides/_rels/slide430.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42.xml"/><Relationship Id="rId5" Type="http://schemas.openxmlformats.org/officeDocument/2006/relationships/slide" Target="slide17.xml"/><Relationship Id="rId10" Type="http://schemas.openxmlformats.org/officeDocument/2006/relationships/slide" Target="slide443.xml"/><Relationship Id="rId4" Type="http://schemas.openxmlformats.org/officeDocument/2006/relationships/image" Target="../media/image36.png"/><Relationship Id="rId9" Type="http://schemas.openxmlformats.org/officeDocument/2006/relationships/image" Target="../media/image44.png"/></Relationships>
</file>

<file path=ppt/slides/_rels/slide43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32.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image" Target="../media/image4.gif"/><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444.xml"/><Relationship Id="rId5" Type="http://schemas.openxmlformats.org/officeDocument/2006/relationships/slide" Target="slide17.xml"/><Relationship Id="rId10" Type="http://schemas.openxmlformats.org/officeDocument/2006/relationships/slide" Target="slide445.xml"/><Relationship Id="rId4" Type="http://schemas.openxmlformats.org/officeDocument/2006/relationships/image" Target="../media/image36.png"/><Relationship Id="rId9" Type="http://schemas.openxmlformats.org/officeDocument/2006/relationships/image" Target="../media/image44.png"/></Relationships>
</file>

<file path=ppt/slides/_rels/slide43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audio" Target="../media/audio1.wav"/><Relationship Id="rId5" Type="http://schemas.openxmlformats.org/officeDocument/2006/relationships/slide" Target="slide17.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3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3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36.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37.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38.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39.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5.xml"/></Relationships>
</file>

<file path=ppt/slides/_rels/slide440.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41.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42.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4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4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image" Target="../media/image35.png"/><Relationship Id="rId7" Type="http://schemas.openxmlformats.org/officeDocument/2006/relationships/slide" Target="slide45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13.gif"/></Relationships>
</file>

<file path=ppt/slides/_rels/slide445.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35.png"/><Relationship Id="rId7" Type="http://schemas.openxmlformats.org/officeDocument/2006/relationships/slide" Target="slide465.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28.xml"/><Relationship Id="rId11" Type="http://schemas.openxmlformats.org/officeDocument/2006/relationships/audio" Target="../media/audio1.wav"/><Relationship Id="rId5" Type="http://schemas.openxmlformats.org/officeDocument/2006/relationships/slide" Target="slide18.xml"/><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gif"/></Relationships>
</file>

<file path=ppt/slides/_rels/slide44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slide" Target="slide466.xml"/><Relationship Id="rId5" Type="http://schemas.openxmlformats.org/officeDocument/2006/relationships/image" Target="../media/image6.gif"/><Relationship Id="rId4" Type="http://schemas.openxmlformats.org/officeDocument/2006/relationships/image" Target="../media/image46.gif"/></Relationships>
</file>

<file path=ppt/slides/_rels/slide44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5.gif"/><Relationship Id="rId5" Type="http://schemas.openxmlformats.org/officeDocument/2006/relationships/slide" Target="slide466.xml"/><Relationship Id="rId4" Type="http://schemas.openxmlformats.org/officeDocument/2006/relationships/image" Target="../media/image46.gif"/></Relationships>
</file>

<file path=ppt/slides/_rels/slide44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9.gif"/><Relationship Id="rId5" Type="http://schemas.openxmlformats.org/officeDocument/2006/relationships/slide" Target="slide466.xml"/><Relationship Id="rId4" Type="http://schemas.openxmlformats.org/officeDocument/2006/relationships/image" Target="../media/image46.gif"/></Relationships>
</file>

<file path=ppt/slides/_rels/slide44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7.gif"/><Relationship Id="rId5" Type="http://schemas.openxmlformats.org/officeDocument/2006/relationships/slide" Target="slide466.xml"/><Relationship Id="rId4" Type="http://schemas.openxmlformats.org/officeDocument/2006/relationships/image" Target="../media/image46.gif"/></Relationships>
</file>

<file path=ppt/slides/_rels/slide4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6.xml"/></Relationships>
</file>

<file path=ppt/slides/_rels/slide450.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8.gif"/><Relationship Id="rId5" Type="http://schemas.openxmlformats.org/officeDocument/2006/relationships/slide" Target="slide466.xml"/><Relationship Id="rId4" Type="http://schemas.openxmlformats.org/officeDocument/2006/relationships/image" Target="../media/image46.gif"/></Relationships>
</file>

<file path=ppt/slides/_rels/slide45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2.gif"/><Relationship Id="rId5" Type="http://schemas.openxmlformats.org/officeDocument/2006/relationships/slide" Target="slide466.xml"/><Relationship Id="rId4" Type="http://schemas.openxmlformats.org/officeDocument/2006/relationships/image" Target="../media/image46.gif"/></Relationships>
</file>

<file path=ppt/slides/_rels/slide45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3.gif"/><Relationship Id="rId5" Type="http://schemas.openxmlformats.org/officeDocument/2006/relationships/slide" Target="slide466.xml"/><Relationship Id="rId4" Type="http://schemas.openxmlformats.org/officeDocument/2006/relationships/image" Target="../media/image46.gif"/></Relationships>
</file>

<file path=ppt/slides/_rels/slide45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1.gif"/><Relationship Id="rId5" Type="http://schemas.openxmlformats.org/officeDocument/2006/relationships/slide" Target="slide466.xml"/><Relationship Id="rId4" Type="http://schemas.openxmlformats.org/officeDocument/2006/relationships/image" Target="../media/image46.gif"/></Relationships>
</file>

<file path=ppt/slides/_rels/slide45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0.gif"/><Relationship Id="rId5" Type="http://schemas.openxmlformats.org/officeDocument/2006/relationships/slide" Target="slide466.xml"/><Relationship Id="rId4" Type="http://schemas.openxmlformats.org/officeDocument/2006/relationships/image" Target="../media/image46.gif"/></Relationships>
</file>

<file path=ppt/slides/_rels/slide45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0.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4.gif"/><Relationship Id="rId5" Type="http://schemas.openxmlformats.org/officeDocument/2006/relationships/slide" Target="slide466.xml"/><Relationship Id="rId4" Type="http://schemas.openxmlformats.org/officeDocument/2006/relationships/image" Target="../media/image46.gif"/></Relationships>
</file>

<file path=ppt/slides/_rels/slide4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3.png"/><Relationship Id="rId5" Type="http://schemas.openxmlformats.org/officeDocument/2006/relationships/slide" Target="slide466.xml"/><Relationship Id="rId4" Type="http://schemas.openxmlformats.org/officeDocument/2006/relationships/image" Target="../media/image6.gif"/></Relationships>
</file>

<file path=ppt/slides/_rels/slide45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5.gif"/><Relationship Id="rId5" Type="http://schemas.openxmlformats.org/officeDocument/2006/relationships/image" Target="../media/image3.png"/><Relationship Id="rId4" Type="http://schemas.openxmlformats.org/officeDocument/2006/relationships/slide" Target="slide466.xml"/></Relationships>
</file>

<file path=ppt/slides/_rels/slide45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9.gif"/><Relationship Id="rId5" Type="http://schemas.openxmlformats.org/officeDocument/2006/relationships/image" Target="../media/image3.png"/><Relationship Id="rId4" Type="http://schemas.openxmlformats.org/officeDocument/2006/relationships/slide" Target="slide466.xml"/></Relationships>
</file>

<file path=ppt/slides/_rels/slide45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7.gif"/><Relationship Id="rId5" Type="http://schemas.openxmlformats.org/officeDocument/2006/relationships/image" Target="../media/image3.png"/><Relationship Id="rId4" Type="http://schemas.openxmlformats.org/officeDocument/2006/relationships/slide" Target="slide466.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slide" Target="slide43.xml"/></Relationships>
</file>

<file path=ppt/slides/_rels/slide46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8.gif"/><Relationship Id="rId5" Type="http://schemas.openxmlformats.org/officeDocument/2006/relationships/image" Target="../media/image3.png"/><Relationship Id="rId4" Type="http://schemas.openxmlformats.org/officeDocument/2006/relationships/slide" Target="slide466.xml"/></Relationships>
</file>

<file path=ppt/slides/_rels/slide46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2.gif"/><Relationship Id="rId5" Type="http://schemas.openxmlformats.org/officeDocument/2006/relationships/image" Target="../media/image3.png"/><Relationship Id="rId4" Type="http://schemas.openxmlformats.org/officeDocument/2006/relationships/slide" Target="slide466.xml"/></Relationships>
</file>

<file path=ppt/slides/_rels/slide4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3.gif"/><Relationship Id="rId5" Type="http://schemas.openxmlformats.org/officeDocument/2006/relationships/image" Target="../media/image3.png"/><Relationship Id="rId4" Type="http://schemas.openxmlformats.org/officeDocument/2006/relationships/slide" Target="slide466.xml"/></Relationships>
</file>

<file path=ppt/slides/_rels/slide4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1.gif"/><Relationship Id="rId5" Type="http://schemas.openxmlformats.org/officeDocument/2006/relationships/image" Target="../media/image3.png"/><Relationship Id="rId4" Type="http://schemas.openxmlformats.org/officeDocument/2006/relationships/slide" Target="slide466.xml"/></Relationships>
</file>

<file path=ppt/slides/_rels/slide46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0.gif"/><Relationship Id="rId5" Type="http://schemas.openxmlformats.org/officeDocument/2006/relationships/image" Target="../media/image3.png"/><Relationship Id="rId4" Type="http://schemas.openxmlformats.org/officeDocument/2006/relationships/slide" Target="slide466.xml"/></Relationships>
</file>

<file path=ppt/slides/_rels/slide46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slide" Target="slide466.xml"/></Relationships>
</file>

<file path=ppt/slides/_rels/slide46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slide" Target="slide467.xml"/><Relationship Id="rId5" Type="http://schemas.openxmlformats.org/officeDocument/2006/relationships/slide" Target="slide4.xml"/><Relationship Id="rId4" Type="http://schemas.openxmlformats.org/officeDocument/2006/relationships/audio" Target="../media/audio1.wav"/></Relationships>
</file>

<file path=ppt/slides/_rels/slide467.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image" Target="../media/image11.gif"/><Relationship Id="rId18" Type="http://schemas.openxmlformats.org/officeDocument/2006/relationships/audio" Target="../media/audio1.wav"/><Relationship Id="rId3" Type="http://schemas.openxmlformats.org/officeDocument/2006/relationships/slideLayout" Target="../slideLayouts/slideLayout2.xml"/><Relationship Id="rId7" Type="http://schemas.openxmlformats.org/officeDocument/2006/relationships/image" Target="../media/image6.gif"/><Relationship Id="rId12" Type="http://schemas.openxmlformats.org/officeDocument/2006/relationships/image" Target="../media/image10.gif"/><Relationship Id="rId17" Type="http://schemas.openxmlformats.org/officeDocument/2006/relationships/hyperlink" Target="http://www.free-power-point-templates.com/" TargetMode="External"/><Relationship Id="rId2" Type="http://schemas.openxmlformats.org/officeDocument/2006/relationships/audio" Target="../media/media15.mp3"/><Relationship Id="rId16" Type="http://schemas.openxmlformats.org/officeDocument/2006/relationships/image" Target="../media/image14.gif"/><Relationship Id="rId1" Type="http://schemas.microsoft.com/office/2007/relationships/media" Target="../media/media15.mp3"/><Relationship Id="rId6" Type="http://schemas.openxmlformats.org/officeDocument/2006/relationships/image" Target="../media/image5.gif"/><Relationship Id="rId11" Type="http://schemas.openxmlformats.org/officeDocument/2006/relationships/image" Target="../media/image38.png"/><Relationship Id="rId5" Type="http://schemas.openxmlformats.org/officeDocument/2006/relationships/image" Target="../media/image4.gif"/><Relationship Id="rId15" Type="http://schemas.openxmlformats.org/officeDocument/2006/relationships/image" Target="../media/image13.gif"/><Relationship Id="rId10" Type="http://schemas.openxmlformats.org/officeDocument/2006/relationships/image" Target="../media/image9.gif"/><Relationship Id="rId4" Type="http://schemas.openxmlformats.org/officeDocument/2006/relationships/audio" Target="../media/audio1.wav"/><Relationship Id="rId9" Type="http://schemas.openxmlformats.org/officeDocument/2006/relationships/image" Target="../media/image8.gif"/><Relationship Id="rId14" Type="http://schemas.openxmlformats.org/officeDocument/2006/relationships/image" Target="../media/image12.gif"/></Relationships>
</file>

<file path=ppt/slides/_rels/slide47.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slideLayout" Target="../slideLayouts/slideLayout1.xml"/><Relationship Id="rId7" Type="http://schemas.openxmlformats.org/officeDocument/2006/relationships/image" Target="../media/image36.png"/><Relationship Id="rId12" Type="http://schemas.openxmlformats.org/officeDocument/2006/relationships/audio" Target="../media/audio1.wav"/><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9.gif"/><Relationship Id="rId11" Type="http://schemas.openxmlformats.org/officeDocument/2006/relationships/image" Target="../media/image3.png"/><Relationship Id="rId5" Type="http://schemas.openxmlformats.org/officeDocument/2006/relationships/image" Target="../media/image35.png"/><Relationship Id="rId10" Type="http://schemas.openxmlformats.org/officeDocument/2006/relationships/image" Target="../media/image6.gif"/><Relationship Id="rId4" Type="http://schemas.openxmlformats.org/officeDocument/2006/relationships/audio" Target="../media/audio1.wav"/><Relationship Id="rId9" Type="http://schemas.openxmlformats.org/officeDocument/2006/relationships/slide" Target="slide48.xml"/></Relationships>
</file>

<file path=ppt/slides/_rels/slide4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audio" Target="../media/audio1.wav"/><Relationship Id="rId5" Type="http://schemas.openxmlformats.org/officeDocument/2006/relationships/image" Target="../media/image36.png"/><Relationship Id="rId10" Type="http://schemas.openxmlformats.org/officeDocument/2006/relationships/image" Target="../media/image6.gif"/><Relationship Id="rId4" Type="http://schemas.openxmlformats.org/officeDocument/2006/relationships/image" Target="../media/image9.gif"/><Relationship Id="rId9" Type="http://schemas.openxmlformats.org/officeDocument/2006/relationships/slide" Target="slide50.xml"/></Relationships>
</file>

<file path=ppt/slides/_rels/slide49.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audio" Target="../media/audio1.wav"/><Relationship Id="rId5" Type="http://schemas.openxmlformats.org/officeDocument/2006/relationships/image" Target="../media/image36.png"/><Relationship Id="rId10" Type="http://schemas.openxmlformats.org/officeDocument/2006/relationships/image" Target="../media/image6.gif"/><Relationship Id="rId4" Type="http://schemas.openxmlformats.org/officeDocument/2006/relationships/image" Target="../media/image9.gif"/><Relationship Id="rId9" Type="http://schemas.openxmlformats.org/officeDocument/2006/relationships/slide" Target="slide52.xml"/></Relationships>
</file>

<file path=ppt/slides/_rels/slide5.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5.png"/><Relationship Id="rId7" Type="http://schemas.openxmlformats.org/officeDocument/2006/relationships/slide" Target="slide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18.xml"/><Relationship Id="rId10" Type="http://schemas.openxmlformats.org/officeDocument/2006/relationships/image" Target="../media/image17.jpg"/><Relationship Id="rId4" Type="http://schemas.openxmlformats.org/officeDocument/2006/relationships/slide" Target="slide12.xml"/><Relationship Id="rId9" Type="http://schemas.openxmlformats.org/officeDocument/2006/relationships/image" Target="../media/image16.jpg"/></Relationships>
</file>

<file path=ppt/slides/_rels/slide50.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audio" Target="../media/audio1.wav"/><Relationship Id="rId5" Type="http://schemas.openxmlformats.org/officeDocument/2006/relationships/image" Target="../media/image36.png"/><Relationship Id="rId10" Type="http://schemas.openxmlformats.org/officeDocument/2006/relationships/image" Target="../media/image6.gif"/><Relationship Id="rId4" Type="http://schemas.openxmlformats.org/officeDocument/2006/relationships/image" Target="../media/image9.gif"/><Relationship Id="rId9" Type="http://schemas.openxmlformats.org/officeDocument/2006/relationships/slide" Target="slide55.xml"/></Relationships>
</file>

<file path=ppt/slides/_rels/slide5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4.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57.xml"/><Relationship Id="rId5" Type="http://schemas.openxmlformats.org/officeDocument/2006/relationships/image" Target="../media/image36.png"/><Relationship Id="rId10" Type="http://schemas.openxmlformats.org/officeDocument/2006/relationships/slide" Target="slide56.xml"/><Relationship Id="rId4" Type="http://schemas.openxmlformats.org/officeDocument/2006/relationships/image" Target="../media/image9.gif"/><Relationship Id="rId9" Type="http://schemas.microsoft.com/office/2007/relationships/hdphoto" Target="../media/hdphoto1.wdp"/></Relationships>
</file>

<file path=ppt/slides/_rels/slide52.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audio" Target="../media/audio1.wav"/><Relationship Id="rId5" Type="http://schemas.openxmlformats.org/officeDocument/2006/relationships/image" Target="../media/image36.png"/><Relationship Id="rId10" Type="http://schemas.openxmlformats.org/officeDocument/2006/relationships/image" Target="../media/image6.gif"/><Relationship Id="rId4" Type="http://schemas.openxmlformats.org/officeDocument/2006/relationships/image" Target="../media/image9.gif"/><Relationship Id="rId9" Type="http://schemas.openxmlformats.org/officeDocument/2006/relationships/slide" Target="slide59.xml"/></Relationships>
</file>

<file path=ppt/slides/_rels/slide5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4.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61.xml"/><Relationship Id="rId5" Type="http://schemas.openxmlformats.org/officeDocument/2006/relationships/image" Target="../media/image36.png"/><Relationship Id="rId10" Type="http://schemas.openxmlformats.org/officeDocument/2006/relationships/slide" Target="slide60.xml"/><Relationship Id="rId4" Type="http://schemas.openxmlformats.org/officeDocument/2006/relationships/image" Target="../media/image9.gif"/><Relationship Id="rId9" Type="http://schemas.microsoft.com/office/2007/relationships/hdphoto" Target="../media/hdphoto1.wdp"/></Relationships>
</file>

<file path=ppt/slides/_rels/slide5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5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62.xml"/><Relationship Id="rId5" Type="http://schemas.openxmlformats.org/officeDocument/2006/relationships/image" Target="../media/image36.png"/><Relationship Id="rId10" Type="http://schemas.openxmlformats.org/officeDocument/2006/relationships/slide" Target="slide63.xml"/><Relationship Id="rId4" Type="http://schemas.openxmlformats.org/officeDocument/2006/relationships/image" Target="../media/image9.gif"/><Relationship Id="rId9" Type="http://schemas.microsoft.com/office/2007/relationships/hdphoto" Target="../media/hdphoto1.wdp"/></Relationships>
</file>

<file path=ppt/slides/_rels/slide5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64.xml"/><Relationship Id="rId5" Type="http://schemas.openxmlformats.org/officeDocument/2006/relationships/image" Target="../media/image36.png"/><Relationship Id="rId10" Type="http://schemas.openxmlformats.org/officeDocument/2006/relationships/slide" Target="slide65.xml"/><Relationship Id="rId4" Type="http://schemas.openxmlformats.org/officeDocument/2006/relationships/image" Target="../media/image9.gif"/><Relationship Id="rId9" Type="http://schemas.microsoft.com/office/2007/relationships/hdphoto" Target="../media/hdphoto1.wdp"/></Relationships>
</file>

<file path=ppt/slides/_rels/slide5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66.xml"/><Relationship Id="rId5" Type="http://schemas.openxmlformats.org/officeDocument/2006/relationships/image" Target="../media/image36.png"/><Relationship Id="rId10" Type="http://schemas.openxmlformats.org/officeDocument/2006/relationships/slide" Target="slide67.xml"/><Relationship Id="rId4" Type="http://schemas.openxmlformats.org/officeDocument/2006/relationships/image" Target="../media/image9.gif"/><Relationship Id="rId9" Type="http://schemas.microsoft.com/office/2007/relationships/hdphoto" Target="../media/hdphoto1.wdp"/></Relationships>
</file>

<file path=ppt/slides/_rels/slide5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68.xml"/><Relationship Id="rId5" Type="http://schemas.openxmlformats.org/officeDocument/2006/relationships/image" Target="../media/image36.png"/><Relationship Id="rId10" Type="http://schemas.openxmlformats.org/officeDocument/2006/relationships/slide" Target="slide69.xml"/><Relationship Id="rId4" Type="http://schemas.openxmlformats.org/officeDocument/2006/relationships/image" Target="../media/image9.gif"/><Relationship Id="rId9" Type="http://schemas.microsoft.com/office/2007/relationships/hdphoto" Target="../media/hdphoto1.wdp"/></Relationships>
</file>

<file path=ppt/slides/_rels/slide5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70.xml"/><Relationship Id="rId5" Type="http://schemas.openxmlformats.org/officeDocument/2006/relationships/image" Target="../media/image36.png"/><Relationship Id="rId10" Type="http://schemas.openxmlformats.org/officeDocument/2006/relationships/slide" Target="slide71.xml"/><Relationship Id="rId4" Type="http://schemas.openxmlformats.org/officeDocument/2006/relationships/image" Target="../media/image9.gif"/><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6.xml"/><Relationship Id="rId10" Type="http://schemas.openxmlformats.org/officeDocument/2006/relationships/slide" Target="slide5.xml"/><Relationship Id="rId4" Type="http://schemas.openxmlformats.org/officeDocument/2006/relationships/image" Target="../media/image19.png"/><Relationship Id="rId9" Type="http://schemas.openxmlformats.org/officeDocument/2006/relationships/image" Target="../media/image21.jpg"/></Relationships>
</file>

<file path=ppt/slides/_rels/slide6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slide" Target="slide72.xml"/><Relationship Id="rId5" Type="http://schemas.openxmlformats.org/officeDocument/2006/relationships/image" Target="../media/image36.png"/><Relationship Id="rId10" Type="http://schemas.openxmlformats.org/officeDocument/2006/relationships/slide" Target="slide73.xml"/><Relationship Id="rId4" Type="http://schemas.openxmlformats.org/officeDocument/2006/relationships/image" Target="../media/image9.gif"/><Relationship Id="rId9" Type="http://schemas.microsoft.com/office/2007/relationships/hdphoto" Target="../media/hdphoto1.wdp"/></Relationships>
</file>

<file path=ppt/slides/_rels/slide6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11.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56.xml"/><Relationship Id="rId4" Type="http://schemas.openxmlformats.org/officeDocument/2006/relationships/image" Target="../media/image9.gif"/><Relationship Id="rId9" Type="http://schemas.microsoft.com/office/2007/relationships/hdphoto" Target="../media/hdphoto1.wdp"/></Relationships>
</file>

<file path=ppt/slides/_rels/slide6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15.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6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slide" Target="slide74.xml"/><Relationship Id="rId5" Type="http://schemas.openxmlformats.org/officeDocument/2006/relationships/image" Target="../media/image36.png"/><Relationship Id="rId10" Type="http://schemas.openxmlformats.org/officeDocument/2006/relationships/slide" Target="slide75.xml"/><Relationship Id="rId4" Type="http://schemas.openxmlformats.org/officeDocument/2006/relationships/image" Target="../media/image9.gif"/><Relationship Id="rId9" Type="http://schemas.microsoft.com/office/2007/relationships/hdphoto" Target="../media/hdphoto1.wdp"/></Relationships>
</file>

<file path=ppt/slides/_rels/slide6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15.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6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slide" Target="slide76.xml"/><Relationship Id="rId5" Type="http://schemas.openxmlformats.org/officeDocument/2006/relationships/image" Target="../media/image36.png"/><Relationship Id="rId10" Type="http://schemas.openxmlformats.org/officeDocument/2006/relationships/slide" Target="slide77.xml"/><Relationship Id="rId4" Type="http://schemas.openxmlformats.org/officeDocument/2006/relationships/image" Target="../media/image9.gif"/><Relationship Id="rId9" Type="http://schemas.microsoft.com/office/2007/relationships/hdphoto" Target="../media/hdphoto1.wdp"/></Relationships>
</file>

<file path=ppt/slides/_rels/slide6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5.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78.xml"/><Relationship Id="rId5" Type="http://schemas.openxmlformats.org/officeDocument/2006/relationships/image" Target="../media/image36.png"/><Relationship Id="rId10" Type="http://schemas.openxmlformats.org/officeDocument/2006/relationships/slide" Target="slide79.xml"/><Relationship Id="rId4" Type="http://schemas.openxmlformats.org/officeDocument/2006/relationships/image" Target="../media/image9.gif"/><Relationship Id="rId9" Type="http://schemas.microsoft.com/office/2007/relationships/hdphoto" Target="../media/hdphoto1.wdp"/></Relationships>
</file>

<file path=ppt/slides/_rels/slide6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56.xml"/><Relationship Id="rId4" Type="http://schemas.openxmlformats.org/officeDocument/2006/relationships/image" Target="../media/image9.gif"/><Relationship Id="rId9" Type="http://schemas.microsoft.com/office/2007/relationships/hdphoto" Target="../media/hdphoto1.wdp"/></Relationships>
</file>

<file path=ppt/slides/_rels/slide6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15.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6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slide" Target="slide80.xml"/><Relationship Id="rId5" Type="http://schemas.openxmlformats.org/officeDocument/2006/relationships/image" Target="../media/image36.png"/><Relationship Id="rId10" Type="http://schemas.openxmlformats.org/officeDocument/2006/relationships/slide" Target="slide81.xml"/><Relationship Id="rId4" Type="http://schemas.openxmlformats.org/officeDocument/2006/relationships/image" Target="../media/image9.gif"/><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40.xml"/><Relationship Id="rId7" Type="http://schemas.openxmlformats.org/officeDocument/2006/relationships/slide" Target="slide4.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29.xml"/><Relationship Id="rId10" Type="http://schemas.openxmlformats.org/officeDocument/2006/relationships/image" Target="../media/image24.jpg"/><Relationship Id="rId4" Type="http://schemas.openxmlformats.org/officeDocument/2006/relationships/slide" Target="slide15.xml"/><Relationship Id="rId9" Type="http://schemas.openxmlformats.org/officeDocument/2006/relationships/image" Target="../media/image23.jpg"/></Relationships>
</file>

<file path=ppt/slides/_rels/slide7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5.xml"/><Relationship Id="rId12" Type="http://schemas.openxmlformats.org/officeDocument/2006/relationships/image" Target="../media/image6.gif"/><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82.xml"/><Relationship Id="rId5" Type="http://schemas.openxmlformats.org/officeDocument/2006/relationships/image" Target="../media/image36.png"/><Relationship Id="rId10" Type="http://schemas.openxmlformats.org/officeDocument/2006/relationships/slide" Target="slide83.xml"/><Relationship Id="rId4" Type="http://schemas.openxmlformats.org/officeDocument/2006/relationships/image" Target="../media/image9.gif"/><Relationship Id="rId9" Type="http://schemas.microsoft.com/office/2007/relationships/hdphoto" Target="../media/hdphoto1.wdp"/></Relationships>
</file>

<file path=ppt/slides/_rels/slide71.xml.rels><?xml version="1.0" encoding="UTF-8" standalone="yes"?>
<Relationships xmlns="http://schemas.openxmlformats.org/package/2006/relationships"><Relationship Id="rId8" Type="http://schemas.openxmlformats.org/officeDocument/2006/relationships/slide" Target="slide456.xml"/><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6.gif"/><Relationship Id="rId5" Type="http://schemas.openxmlformats.org/officeDocument/2006/relationships/image" Target="../media/image36.png"/><Relationship Id="rId10" Type="http://schemas.microsoft.com/office/2007/relationships/hdphoto" Target="../media/hdphoto1.wdp"/><Relationship Id="rId4" Type="http://schemas.openxmlformats.org/officeDocument/2006/relationships/image" Target="../media/image9.gif"/><Relationship Id="rId9" Type="http://schemas.openxmlformats.org/officeDocument/2006/relationships/image" Target="../media/image37.png"/></Relationships>
</file>

<file path=ppt/slides/_rels/slide7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15.xml"/><Relationship Id="rId12" Type="http://schemas.openxmlformats.org/officeDocument/2006/relationships/slide" Target="slide8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85.xml"/><Relationship Id="rId5" Type="http://schemas.openxmlformats.org/officeDocument/2006/relationships/image" Target="../media/image36.png"/><Relationship Id="rId10" Type="http://schemas.openxmlformats.org/officeDocument/2006/relationships/image" Target="../media/image6.gif"/><Relationship Id="rId4" Type="http://schemas.openxmlformats.org/officeDocument/2006/relationships/image" Target="../media/image9.gif"/><Relationship Id="rId9" Type="http://schemas.microsoft.com/office/2007/relationships/hdphoto" Target="../media/hdphoto1.wdp"/></Relationships>
</file>

<file path=ppt/slides/_rels/slide73.xml.rels><?xml version="1.0" encoding="UTF-8" standalone="yes"?>
<Relationships xmlns="http://schemas.openxmlformats.org/package/2006/relationships"><Relationship Id="rId8" Type="http://schemas.openxmlformats.org/officeDocument/2006/relationships/slide" Target="slide456.xml"/><Relationship Id="rId3" Type="http://schemas.openxmlformats.org/officeDocument/2006/relationships/image" Target="../media/image35.png"/><Relationship Id="rId7" Type="http://schemas.openxmlformats.org/officeDocument/2006/relationships/slide" Target="slide1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7.xml"/><Relationship Id="rId11" Type="http://schemas.openxmlformats.org/officeDocument/2006/relationships/image" Target="../media/image6.gif"/><Relationship Id="rId5" Type="http://schemas.openxmlformats.org/officeDocument/2006/relationships/image" Target="../media/image36.png"/><Relationship Id="rId10" Type="http://schemas.microsoft.com/office/2007/relationships/hdphoto" Target="../media/hdphoto1.wdp"/><Relationship Id="rId4" Type="http://schemas.openxmlformats.org/officeDocument/2006/relationships/image" Target="../media/image9.gif"/><Relationship Id="rId9" Type="http://schemas.openxmlformats.org/officeDocument/2006/relationships/image" Target="../media/image37.png"/></Relationships>
</file>

<file path=ppt/slides/_rels/slide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7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56.xml"/><Relationship Id="rId4" Type="http://schemas.openxmlformats.org/officeDocument/2006/relationships/image" Target="../media/image9.gif"/><Relationship Id="rId9" Type="http://schemas.microsoft.com/office/2007/relationships/hdphoto" Target="../media/hdphoto1.wdp"/></Relationships>
</file>

<file path=ppt/slides/_rels/slide7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7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56.xml"/><Relationship Id="rId4" Type="http://schemas.openxmlformats.org/officeDocument/2006/relationships/image" Target="../media/image9.gif"/><Relationship Id="rId9" Type="http://schemas.microsoft.com/office/2007/relationships/hdphoto" Target="../media/hdphoto1.wdp"/></Relationships>
</file>

<file path=ppt/slides/_rels/slide7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7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56.xml"/><Relationship Id="rId4" Type="http://schemas.openxmlformats.org/officeDocument/2006/relationships/image" Target="../media/image9.gif"/><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audio" Target="../media/audio1.wav"/><Relationship Id="rId3" Type="http://schemas.openxmlformats.org/officeDocument/2006/relationships/slide" Target="slide33.xml"/><Relationship Id="rId7" Type="http://schemas.openxmlformats.org/officeDocument/2006/relationships/image" Target="../media/image20.png"/><Relationship Id="rId12"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6.jpeg"/><Relationship Id="rId5" Type="http://schemas.openxmlformats.org/officeDocument/2006/relationships/slide" Target="slide43.xml"/><Relationship Id="rId10" Type="http://schemas.openxmlformats.org/officeDocument/2006/relationships/image" Target="../media/image25.png"/><Relationship Id="rId4" Type="http://schemas.openxmlformats.org/officeDocument/2006/relationships/slide" Target="slide36.xml"/><Relationship Id="rId9" Type="http://schemas.openxmlformats.org/officeDocument/2006/relationships/slide" Target="slide7.xml"/></Relationships>
</file>

<file path=ppt/slides/_rels/slide8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8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56.xml"/><Relationship Id="rId4" Type="http://schemas.openxmlformats.org/officeDocument/2006/relationships/image" Target="../media/image9.gif"/><Relationship Id="rId9" Type="http://schemas.microsoft.com/office/2007/relationships/hdphoto" Target="../media/hdphoto1.wdp"/></Relationships>
</file>

<file path=ppt/slides/_rels/slide8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8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56.xml"/><Relationship Id="rId4" Type="http://schemas.openxmlformats.org/officeDocument/2006/relationships/image" Target="../media/image9.gif"/><Relationship Id="rId9" Type="http://schemas.microsoft.com/office/2007/relationships/hdphoto" Target="../media/hdphoto1.wdp"/></Relationships>
</file>

<file path=ppt/slides/_rels/slide8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46.xml"/><Relationship Id="rId4" Type="http://schemas.openxmlformats.org/officeDocument/2006/relationships/image" Target="../media/image9.gif"/><Relationship Id="rId9" Type="http://schemas.microsoft.com/office/2007/relationships/hdphoto" Target="../media/hdphoto1.wdp"/></Relationships>
</file>

<file path=ppt/slides/_rels/slide8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slide" Target="slide26.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gif"/><Relationship Id="rId5" Type="http://schemas.openxmlformats.org/officeDocument/2006/relationships/image" Target="../media/image36.png"/><Relationship Id="rId10" Type="http://schemas.openxmlformats.org/officeDocument/2006/relationships/slide" Target="slide456.xml"/><Relationship Id="rId4" Type="http://schemas.openxmlformats.org/officeDocument/2006/relationships/image" Target="../media/image9.gif"/><Relationship Id="rId9"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slideLayout" Target="../slideLayouts/slideLayout1.xml"/><Relationship Id="rId7" Type="http://schemas.openxmlformats.org/officeDocument/2006/relationships/image" Target="../media/image36.png"/><Relationship Id="rId12" Type="http://schemas.openxmlformats.org/officeDocument/2006/relationships/audio" Target="../media/audio1.wav"/><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9.gif"/><Relationship Id="rId11" Type="http://schemas.openxmlformats.org/officeDocument/2006/relationships/image" Target="../media/image3.png"/><Relationship Id="rId5" Type="http://schemas.openxmlformats.org/officeDocument/2006/relationships/image" Target="../media/image35.png"/><Relationship Id="rId10" Type="http://schemas.openxmlformats.org/officeDocument/2006/relationships/slide" Target="slide88.xml"/><Relationship Id="rId4" Type="http://schemas.openxmlformats.org/officeDocument/2006/relationships/audio" Target="../media/audio1.wav"/><Relationship Id="rId9" Type="http://schemas.openxmlformats.org/officeDocument/2006/relationships/slide" Target="slide89.xml"/></Relationships>
</file>

<file path=ppt/slides/_rels/slide8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audio" Target="../media/audio1.wav"/><Relationship Id="rId5" Type="http://schemas.openxmlformats.org/officeDocument/2006/relationships/image" Target="../media/image9.gif"/><Relationship Id="rId10" Type="http://schemas.openxmlformats.org/officeDocument/2006/relationships/slide" Target="slide90.xml"/><Relationship Id="rId4" Type="http://schemas.openxmlformats.org/officeDocument/2006/relationships/image" Target="../media/image5.gif"/><Relationship Id="rId9" Type="http://schemas.openxmlformats.org/officeDocument/2006/relationships/slide" Target="slide91.xml"/></Relationships>
</file>

<file path=ppt/slides/_rels/slide8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audio" Target="../media/audio1.wav"/><Relationship Id="rId5" Type="http://schemas.openxmlformats.org/officeDocument/2006/relationships/image" Target="../media/image9.gif"/><Relationship Id="rId10" Type="http://schemas.openxmlformats.org/officeDocument/2006/relationships/slide" Target="slide92.xml"/><Relationship Id="rId4" Type="http://schemas.openxmlformats.org/officeDocument/2006/relationships/image" Target="../media/image5.gif"/><Relationship Id="rId9" Type="http://schemas.openxmlformats.org/officeDocument/2006/relationships/slide" Target="slide9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slide" Target="slide8.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20.png"/><Relationship Id="rId4" Type="http://schemas.openxmlformats.org/officeDocument/2006/relationships/slide" Target="slide11.xml"/></Relationships>
</file>

<file path=ppt/slides/_rels/slide9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audio" Target="../media/audio1.wav"/><Relationship Id="rId5" Type="http://schemas.openxmlformats.org/officeDocument/2006/relationships/image" Target="../media/image9.gif"/><Relationship Id="rId10" Type="http://schemas.openxmlformats.org/officeDocument/2006/relationships/slide" Target="slide95.xml"/><Relationship Id="rId4" Type="http://schemas.openxmlformats.org/officeDocument/2006/relationships/image" Target="../media/image5.gif"/><Relationship Id="rId9" Type="http://schemas.openxmlformats.org/officeDocument/2006/relationships/slide" Target="slide94.xml"/></Relationships>
</file>

<file path=ppt/slides/_rels/slide91.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5.xml"/><Relationship Id="rId12" Type="http://schemas.openxmlformats.org/officeDocument/2006/relationships/slide" Target="slide97.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96.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9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audio" Target="../media/audio1.wav"/><Relationship Id="rId5" Type="http://schemas.openxmlformats.org/officeDocument/2006/relationships/image" Target="../media/image9.gif"/><Relationship Id="rId10" Type="http://schemas.openxmlformats.org/officeDocument/2006/relationships/slide" Target="slide99.xml"/><Relationship Id="rId4" Type="http://schemas.openxmlformats.org/officeDocument/2006/relationships/image" Target="../media/image5.gif"/><Relationship Id="rId9" Type="http://schemas.openxmlformats.org/officeDocument/2006/relationships/slide" Target="slide98.xml"/></Relationships>
</file>

<file path=ppt/slides/_rels/slide9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5.xml"/><Relationship Id="rId12" Type="http://schemas.openxmlformats.org/officeDocument/2006/relationships/slide" Target="slide101.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00.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94.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5.png"/><Relationship Id="rId7" Type="http://schemas.openxmlformats.org/officeDocument/2006/relationships/slide" Target="slide7.xml"/><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44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95.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7.xml"/><Relationship Id="rId12" Type="http://schemas.openxmlformats.org/officeDocument/2006/relationships/slide" Target="slide10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03.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9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7.xml"/><Relationship Id="rId12" Type="http://schemas.openxmlformats.org/officeDocument/2006/relationships/slide" Target="slide104.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05.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97.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7.xml"/><Relationship Id="rId12" Type="http://schemas.openxmlformats.org/officeDocument/2006/relationships/slide" Target="slide106.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07.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9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7.xml"/><Relationship Id="rId12" Type="http://schemas.openxmlformats.org/officeDocument/2006/relationships/slide" Target="slide108.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09.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_rels/slide99.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audio" Target="../media/audio1.wav"/><Relationship Id="rId3" Type="http://schemas.openxmlformats.org/officeDocument/2006/relationships/image" Target="../media/image35.png"/><Relationship Id="rId7" Type="http://schemas.openxmlformats.org/officeDocument/2006/relationships/slide" Target="slide7.xml"/><Relationship Id="rId12" Type="http://schemas.openxmlformats.org/officeDocument/2006/relationships/slide" Target="slide110.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slide" Target="slide111.xml"/><Relationship Id="rId5" Type="http://schemas.openxmlformats.org/officeDocument/2006/relationships/image" Target="../media/image9.gif"/><Relationship Id="rId10" Type="http://schemas.microsoft.com/office/2007/relationships/hdphoto" Target="../media/hdphoto1.wdp"/><Relationship Id="rId4" Type="http://schemas.openxmlformats.org/officeDocument/2006/relationships/image" Target="../media/image5.gif"/><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1026" name="Picture 2" descr="C:\Users\homer\Desktop\lol (1)\lol (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611560" y="1052736"/>
            <a:ext cx="5976664" cy="1569660"/>
          </a:xfrm>
          <a:prstGeom prst="rect">
            <a:avLst/>
          </a:prstGeom>
          <a:noFill/>
        </p:spPr>
        <p:txBody>
          <a:bodyPr wrap="square" rtlCol="0">
            <a:spAutoFit/>
          </a:bodyPr>
          <a:lstStyle/>
          <a:p>
            <a:r>
              <a:rPr lang="it-IT" sz="9600" b="1" dirty="0" smtClean="0">
                <a:solidFill>
                  <a:schemeClr val="bg1"/>
                </a:solidFill>
                <a:latin typeface="AR JULIAN" pitchFamily="2" charset="0"/>
                <a:cs typeface="Aharoni" pitchFamily="2" charset="-79"/>
              </a:rPr>
              <a:t>ILIADE</a:t>
            </a:r>
            <a:endParaRPr lang="it-IT" sz="9600" b="1" dirty="0">
              <a:solidFill>
                <a:schemeClr val="bg1"/>
              </a:solidFill>
              <a:latin typeface="AR JULIAN" pitchFamily="2" charset="0"/>
              <a:cs typeface="Aharoni" pitchFamily="2" charset="-79"/>
            </a:endParaRPr>
          </a:p>
        </p:txBody>
      </p:sp>
      <p:sp>
        <p:nvSpPr>
          <p:cNvPr id="5" name="CasellaDiTesto 4"/>
          <p:cNvSpPr txBox="1"/>
          <p:nvPr/>
        </p:nvSpPr>
        <p:spPr>
          <a:xfrm>
            <a:off x="650504" y="2299286"/>
            <a:ext cx="1201996" cy="369332"/>
          </a:xfrm>
          <a:prstGeom prst="rect">
            <a:avLst/>
          </a:prstGeom>
          <a:noFill/>
        </p:spPr>
        <p:txBody>
          <a:bodyPr wrap="none" rtlCol="0">
            <a:spAutoFit/>
          </a:bodyPr>
          <a:lstStyle/>
          <a:p>
            <a:r>
              <a:rPr lang="it-IT" dirty="0" smtClean="0">
                <a:solidFill>
                  <a:schemeClr val="bg1"/>
                </a:solidFill>
                <a:latin typeface="Aharoni" pitchFamily="2" charset="-79"/>
                <a:cs typeface="Aharoni" pitchFamily="2" charset="-79"/>
              </a:rPr>
              <a:t>IL GIOCO</a:t>
            </a:r>
            <a:endParaRPr lang="it-IT" dirty="0">
              <a:solidFill>
                <a:schemeClr val="bg1"/>
              </a:solidFill>
              <a:latin typeface="Aharoni" pitchFamily="2" charset="-79"/>
              <a:cs typeface="Aharoni" pitchFamily="2" charset="-79"/>
            </a:endParaRPr>
          </a:p>
        </p:txBody>
      </p:sp>
      <p:sp>
        <p:nvSpPr>
          <p:cNvPr id="6" name="CasellaDiTesto 5"/>
          <p:cNvSpPr txBox="1"/>
          <p:nvPr/>
        </p:nvSpPr>
        <p:spPr>
          <a:xfrm>
            <a:off x="626840" y="902079"/>
            <a:ext cx="1326004" cy="369332"/>
          </a:xfrm>
          <a:prstGeom prst="rect">
            <a:avLst/>
          </a:prstGeom>
          <a:noFill/>
        </p:spPr>
        <p:txBody>
          <a:bodyPr wrap="none" rtlCol="0">
            <a:spAutoFit/>
          </a:bodyPr>
          <a:lstStyle/>
          <a:p>
            <a:r>
              <a:rPr lang="it-IT" dirty="0" smtClean="0">
                <a:solidFill>
                  <a:schemeClr val="bg1"/>
                </a:solidFill>
              </a:rPr>
              <a:t>Omero </a:t>
            </a:r>
            <a:r>
              <a:rPr lang="it-IT" dirty="0" err="1" smtClean="0">
                <a:solidFill>
                  <a:schemeClr val="bg1"/>
                </a:solidFill>
              </a:rPr>
              <a:t>Inc</a:t>
            </a:r>
            <a:r>
              <a:rPr lang="it-IT" dirty="0">
                <a:solidFill>
                  <a:schemeClr val="bg1"/>
                </a:solidFill>
              </a:rPr>
              <a:t>.</a:t>
            </a:r>
          </a:p>
        </p:txBody>
      </p:sp>
      <p:sp>
        <p:nvSpPr>
          <p:cNvPr id="7" name="Rettangolo 6">
            <a:hlinkClick r:id="rId7" action="ppaction://hlinksldjump"/>
          </p:cNvPr>
          <p:cNvSpPr/>
          <p:nvPr/>
        </p:nvSpPr>
        <p:spPr>
          <a:xfrm>
            <a:off x="2051720" y="4509120"/>
            <a:ext cx="2088232"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800" dirty="0" smtClean="0">
                <a:solidFill>
                  <a:schemeClr val="tx1"/>
                </a:solidFill>
                <a:latin typeface="AR JULIAN" pitchFamily="2" charset="0"/>
              </a:rPr>
              <a:t>Gioca</a:t>
            </a:r>
            <a:endParaRPr lang="it-IT" sz="2800" dirty="0">
              <a:solidFill>
                <a:schemeClr val="tx1"/>
              </a:solidFill>
              <a:latin typeface="AR JULIAN" pitchFamily="2" charset="0"/>
            </a:endParaRPr>
          </a:p>
        </p:txBody>
      </p:sp>
      <p:sp>
        <p:nvSpPr>
          <p:cNvPr id="9" name="Rettangolo 8">
            <a:hlinkClick r:id="rId8" action="ppaction://hlinksldjump"/>
          </p:cNvPr>
          <p:cNvSpPr/>
          <p:nvPr/>
        </p:nvSpPr>
        <p:spPr>
          <a:xfrm>
            <a:off x="4716016" y="4509120"/>
            <a:ext cx="2088232"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800" dirty="0" smtClean="0">
                <a:solidFill>
                  <a:schemeClr val="tx1"/>
                </a:solidFill>
                <a:latin typeface="AR JULIAN" pitchFamily="2" charset="0"/>
              </a:rPr>
              <a:t>Guida</a:t>
            </a:r>
            <a:endParaRPr lang="it-IT" sz="2800" dirty="0">
              <a:solidFill>
                <a:schemeClr val="tx1"/>
              </a:solidFill>
              <a:latin typeface="AR JULIAN" pitchFamily="2" charset="0"/>
            </a:endParaRPr>
          </a:p>
        </p:txBody>
      </p:sp>
      <p:sp>
        <p:nvSpPr>
          <p:cNvPr id="10" name="Rettangolo 9">
            <a:hlinkClick r:id="rId9" action="ppaction://hlinksldjump"/>
          </p:cNvPr>
          <p:cNvSpPr/>
          <p:nvPr/>
        </p:nvSpPr>
        <p:spPr>
          <a:xfrm>
            <a:off x="2051720" y="5342148"/>
            <a:ext cx="2088232"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800" dirty="0" smtClean="0">
                <a:solidFill>
                  <a:schemeClr val="tx1"/>
                </a:solidFill>
                <a:latin typeface="AR JULIAN" pitchFamily="2" charset="0"/>
              </a:rPr>
              <a:t>Crediti</a:t>
            </a:r>
            <a:endParaRPr lang="it-IT" sz="2800" dirty="0">
              <a:solidFill>
                <a:schemeClr val="tx1"/>
              </a:solidFill>
              <a:latin typeface="AR JULIAN" pitchFamily="2" charset="0"/>
            </a:endParaRPr>
          </a:p>
        </p:txBody>
      </p:sp>
      <p:sp>
        <p:nvSpPr>
          <p:cNvPr id="11" name="Rettangolo 10">
            <a:hlinkClick r:id="" action="ppaction://hlinkshowjump?jump=endshow"/>
          </p:cNvPr>
          <p:cNvSpPr/>
          <p:nvPr/>
        </p:nvSpPr>
        <p:spPr>
          <a:xfrm>
            <a:off x="4716016" y="5309592"/>
            <a:ext cx="2088232" cy="64807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800" dirty="0" smtClean="0">
                <a:solidFill>
                  <a:schemeClr val="tx1"/>
                </a:solidFill>
                <a:latin typeface="AR JULIAN" pitchFamily="2" charset="0"/>
              </a:rPr>
              <a:t>Esci</a:t>
            </a:r>
            <a:endParaRPr lang="it-IT" sz="2800" dirty="0">
              <a:solidFill>
                <a:schemeClr val="tx1"/>
              </a:solidFill>
              <a:latin typeface="AR JULIAN" pitchFamily="2" charset="0"/>
            </a:endParaRPr>
          </a:p>
        </p:txBody>
      </p:sp>
      <p:sp>
        <p:nvSpPr>
          <p:cNvPr id="8" name="CasellaDiTesto 7"/>
          <p:cNvSpPr txBox="1"/>
          <p:nvPr/>
        </p:nvSpPr>
        <p:spPr>
          <a:xfrm>
            <a:off x="2267744" y="1291845"/>
            <a:ext cx="5436604" cy="2554545"/>
          </a:xfrm>
          <a:prstGeom prst="rect">
            <a:avLst/>
          </a:prstGeom>
          <a:noFill/>
        </p:spPr>
        <p:txBody>
          <a:bodyPr wrap="square" rtlCol="0">
            <a:spAutoFit/>
          </a:bodyPr>
          <a:lstStyle/>
          <a:p>
            <a:r>
              <a:rPr lang="it-IT" sz="8000" dirty="0" smtClean="0">
                <a:solidFill>
                  <a:schemeClr val="bg1"/>
                </a:solidFill>
                <a:latin typeface="Aharoni" pitchFamily="2" charset="-79"/>
                <a:cs typeface="Aharoni" pitchFamily="2" charset="-79"/>
              </a:rPr>
              <a:t>Omero </a:t>
            </a:r>
            <a:r>
              <a:rPr lang="it-IT" sz="8000" dirty="0" err="1" smtClean="0">
                <a:solidFill>
                  <a:schemeClr val="bg1"/>
                </a:solidFill>
                <a:latin typeface="Aharoni" pitchFamily="2" charset="-79"/>
                <a:cs typeface="Aharoni" pitchFamily="2" charset="-79"/>
              </a:rPr>
              <a:t>Inc</a:t>
            </a:r>
            <a:r>
              <a:rPr lang="it-IT" sz="8000" dirty="0" smtClean="0">
                <a:solidFill>
                  <a:schemeClr val="bg1"/>
                </a:solidFill>
                <a:latin typeface="Aharoni" pitchFamily="2" charset="-79"/>
                <a:cs typeface="Aharoni" pitchFamily="2" charset="-79"/>
              </a:rPr>
              <a:t>. </a:t>
            </a:r>
            <a:r>
              <a:rPr lang="it-IT" sz="8000" dirty="0" err="1" smtClean="0">
                <a:solidFill>
                  <a:schemeClr val="bg1"/>
                </a:solidFill>
                <a:latin typeface="Aharoni" pitchFamily="2" charset="-79"/>
                <a:cs typeface="Aharoni" pitchFamily="2" charset="-79"/>
              </a:rPr>
              <a:t>presents</a:t>
            </a:r>
            <a:endParaRPr lang="it-IT" sz="8000" dirty="0">
              <a:solidFill>
                <a:schemeClr val="bg1"/>
              </a:solidFill>
              <a:latin typeface="Aharoni" pitchFamily="2" charset="-79"/>
              <a:cs typeface="Aharoni" pitchFamily="2" charset="-79"/>
            </a:endParaRPr>
          </a:p>
        </p:txBody>
      </p:sp>
      <p:pic>
        <p:nvPicPr>
          <p:cNvPr id="12" name="Monster Hunter 10th Anniversary Orchestra Concert Shuryou Ongakusai 2014 Wind of Departur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244408" y="5380620"/>
            <a:ext cx="609600" cy="609600"/>
          </a:xfrm>
          <a:prstGeom prst="rect">
            <a:avLst/>
          </a:prstGeom>
        </p:spPr>
      </p:pic>
    </p:spTree>
    <p:extLst>
      <p:ext uri="{BB962C8B-B14F-4D97-AF65-F5344CB8AC3E}">
        <p14:creationId xmlns:p14="http://schemas.microsoft.com/office/powerpoint/2010/main" val="21648526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5"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cTn>
                              </p:par>
                              <p:par>
                                <p:cTn id="7" presetID="42" presetClass="entr" presetSubtype="0" fill="hold" grpId="0" nodeType="withEffect">
                                  <p:stCondLst>
                                    <p:cond delay="0"/>
                                  </p:stCondLst>
                                  <p:iterate type="lt">
                                    <p:tmPct val="0"/>
                                  </p:iterate>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34" presetClass="emph" presetSubtype="0" fill="hold" grpId="2"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8"/>
                                        </p:tgtEl>
                                        <p:attrNameLst>
                                          <p:attrName>ppt_x</p:attrName>
                                          <p:attrName>ppt_y</p:attrName>
                                        </p:attrNameLst>
                                      </p:cBhvr>
                                    </p:animMotion>
                                    <p:animRot by="1500000">
                                      <p:cBhvr>
                                        <p:cTn id="15" dur="125" fill="hold">
                                          <p:stCondLst>
                                            <p:cond delay="0"/>
                                          </p:stCondLst>
                                        </p:cTn>
                                        <p:tgtEl>
                                          <p:spTgt spid="8"/>
                                        </p:tgtEl>
                                        <p:attrNameLst>
                                          <p:attrName>r</p:attrName>
                                        </p:attrNameLst>
                                      </p:cBhvr>
                                    </p:animRot>
                                    <p:animRot by="-1500000">
                                      <p:cBhvr>
                                        <p:cTn id="16" dur="125" fill="hold">
                                          <p:stCondLst>
                                            <p:cond delay="125"/>
                                          </p:stCondLst>
                                        </p:cTn>
                                        <p:tgtEl>
                                          <p:spTgt spid="8"/>
                                        </p:tgtEl>
                                        <p:attrNameLst>
                                          <p:attrName>r</p:attrName>
                                        </p:attrNameLst>
                                      </p:cBhvr>
                                    </p:animRot>
                                    <p:animRot by="-1500000">
                                      <p:cBhvr>
                                        <p:cTn id="17" dur="125" fill="hold">
                                          <p:stCondLst>
                                            <p:cond delay="250"/>
                                          </p:stCondLst>
                                        </p:cTn>
                                        <p:tgtEl>
                                          <p:spTgt spid="8"/>
                                        </p:tgtEl>
                                        <p:attrNameLst>
                                          <p:attrName>r</p:attrName>
                                        </p:attrNameLst>
                                      </p:cBhvr>
                                    </p:animRot>
                                    <p:animRot by="1500000">
                                      <p:cBhvr>
                                        <p:cTn id="18" dur="125" fill="hold">
                                          <p:stCondLst>
                                            <p:cond delay="375"/>
                                          </p:stCondLst>
                                        </p:cTn>
                                        <p:tgtEl>
                                          <p:spTgt spid="8"/>
                                        </p:tgtEl>
                                        <p:attrNameLst>
                                          <p:attrName>r</p:attrName>
                                        </p:attrNameLst>
                                      </p:cBhvr>
                                    </p:animRot>
                                  </p:childTnLst>
                                </p:cTn>
                              </p:par>
                            </p:childTnLst>
                          </p:cTn>
                        </p:par>
                        <p:par>
                          <p:cTn id="19" fill="hold">
                            <p:stCondLst>
                              <p:cond delay="2300"/>
                            </p:stCondLst>
                            <p:childTnLst>
                              <p:par>
                                <p:cTn id="20" presetID="42" presetClass="exit" presetSubtype="0" fill="hold" grpId="1" nodeType="afterEffect">
                                  <p:stCondLst>
                                    <p:cond delay="0"/>
                                  </p:stCondLst>
                                  <p:iterate type="lt">
                                    <p:tmPct val="0"/>
                                  </p:iterate>
                                  <p:childTnLst>
                                    <p:animEffect transition="out" filter="fade">
                                      <p:cBhvr>
                                        <p:cTn id="21" dur="1000"/>
                                        <p:tgtEl>
                                          <p:spTgt spid="8"/>
                                        </p:tgtEl>
                                      </p:cBhvr>
                                    </p:animEffect>
                                    <p:anim calcmode="lin" valueType="num">
                                      <p:cBhvr>
                                        <p:cTn id="22" dur="1000"/>
                                        <p:tgtEl>
                                          <p:spTgt spid="8"/>
                                        </p:tgtEl>
                                        <p:attrNameLst>
                                          <p:attrName>ppt_x</p:attrName>
                                        </p:attrNameLst>
                                      </p:cBhvr>
                                      <p:tavLst>
                                        <p:tav tm="0">
                                          <p:val>
                                            <p:strVal val="ppt_x"/>
                                          </p:val>
                                        </p:tav>
                                        <p:tav tm="100000">
                                          <p:val>
                                            <p:strVal val="ppt_x"/>
                                          </p:val>
                                        </p:tav>
                                      </p:tavLst>
                                    </p:anim>
                                    <p:anim calcmode="lin" valueType="num">
                                      <p:cBhvr>
                                        <p:cTn id="23" dur="1000"/>
                                        <p:tgtEl>
                                          <p:spTgt spid="8"/>
                                        </p:tgtEl>
                                        <p:attrNameLst>
                                          <p:attrName>ppt_y</p:attrName>
                                        </p:attrNameLst>
                                      </p:cBhvr>
                                      <p:tavLst>
                                        <p:tav tm="0">
                                          <p:val>
                                            <p:strVal val="ppt_y"/>
                                          </p:val>
                                        </p:tav>
                                        <p:tav tm="100000">
                                          <p:val>
                                            <p:strVal val="ppt_y+.1"/>
                                          </p:val>
                                        </p:tav>
                                      </p:tavLst>
                                    </p:anim>
                                    <p:set>
                                      <p:cBhvr>
                                        <p:cTn id="24" dur="1" fill="hold">
                                          <p:stCondLst>
                                            <p:cond delay="999"/>
                                          </p:stCondLst>
                                        </p:cTn>
                                        <p:tgtEl>
                                          <p:spTgt spid="8"/>
                                        </p:tgtEl>
                                        <p:attrNameLst>
                                          <p:attrName>style.visibility</p:attrName>
                                        </p:attrNameLst>
                                      </p:cBhvr>
                                      <p:to>
                                        <p:strVal val="hidden"/>
                                      </p:to>
                                    </p:set>
                                  </p:childTnLst>
                                </p:cTn>
                              </p:par>
                            </p:childTnLst>
                          </p:cTn>
                        </p:par>
                        <p:par>
                          <p:cTn id="25" fill="hold">
                            <p:stCondLst>
                              <p:cond delay="33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250"/>
                                        <p:tgtEl>
                                          <p:spTgt spid="4"/>
                                        </p:tgtEl>
                                      </p:cBhvr>
                                    </p:animEffect>
                                  </p:childTnLst>
                                </p:cTn>
                              </p:par>
                            </p:childTnLst>
                          </p:cTn>
                        </p:par>
                        <p:par>
                          <p:cTn id="29" fill="hold">
                            <p:stCondLst>
                              <p:cond delay="455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50"/>
                            </p:stCondLst>
                            <p:childTnLst>
                              <p:par>
                                <p:cTn id="34" presetID="1"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par>
                          <p:cTn id="36" fill="hold">
                            <p:stCondLst>
                              <p:cond delay="505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numSld="41" showWhenStopped="0">
                <p:cTn id="49" repeatCount="indefinite" fill="hold" display="0">
                  <p:stCondLst>
                    <p:cond delay="indefinite"/>
                  </p:stCondLst>
                  <p:endCondLst>
                    <p:cond evt="onStopAudio" delay="0">
                      <p:tgtEl>
                        <p:sldTgt/>
                      </p:tgtEl>
                    </p:cond>
                  </p:endCondLst>
                </p:cTn>
                <p:tgtEl>
                  <p:spTgt spid="12"/>
                </p:tgtEl>
              </p:cMediaNode>
            </p:audio>
          </p:childTnLst>
        </p:cTn>
      </p:par>
    </p:tnLst>
    <p:bldLst>
      <p:bldP spid="4" grpId="0"/>
      <p:bldP spid="5" grpId="0"/>
      <p:bldP spid="6" grpId="0"/>
      <p:bldP spid="7" grpId="0" animBg="1"/>
      <p:bldP spid="9" grpId="0" animBg="1"/>
      <p:bldP spid="10" grpId="0" animBg="1"/>
      <p:bldP spid="11" grpId="0" animBg="1"/>
      <p:bldP spid="8" grpId="0"/>
      <p:bldP spid="8" grpId="1"/>
      <p:bldP spid="8"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Personaggio Bloccato</a:t>
            </a:r>
            <a:endParaRPr lang="it-IT" dirty="0">
              <a:solidFill>
                <a:schemeClr val="bg1"/>
              </a:solidFill>
              <a:latin typeface="AR JULIAN" pitchFamily="2" charset="0"/>
            </a:endParaRPr>
          </a:p>
        </p:txBody>
      </p:sp>
      <p:pic>
        <p:nvPicPr>
          <p:cNvPr id="4" name="Immagine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5576" y="1749803"/>
            <a:ext cx="7310368" cy="412490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564904"/>
            <a:ext cx="1766022" cy="1766022"/>
          </a:xfrm>
          <a:prstGeom prst="rect">
            <a:avLst/>
          </a:prstGeom>
        </p:spPr>
      </p:pic>
      <p:sp>
        <p:nvSpPr>
          <p:cNvPr id="6" name="Indietro o precedente 5">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7243507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6" name="epee 15.wav"/>
          </p:stSnd>
        </p:sndAc>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25766428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71490305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5493367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p>
        </p:txBody>
      </p:sp>
      <p:sp>
        <p:nvSpPr>
          <p:cNvPr id="20" name="Rettangolo 19">
            <a:hlinkClick r:id="rId11"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1" name="Rettangolo 20">
            <a:hlinkClick r:id="rId11"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2" name="Rettangolo 21">
            <a:hlinkClick r:id="rId11"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3" name="Rettangolo 22">
            <a:hlinkClick r:id="rId12"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7765250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76302320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p>
        </p:txBody>
      </p:sp>
      <p:sp>
        <p:nvSpPr>
          <p:cNvPr id="20" name="Rettangolo 19">
            <a:hlinkClick r:id="rId11"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1" name="Rettangolo 20">
            <a:hlinkClick r:id="rId11"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2" name="Rettangolo 21">
            <a:hlinkClick r:id="rId11"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3" name="Rettangolo 22">
            <a:hlinkClick r:id="rId12"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8307927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p>
        </p:txBody>
      </p:sp>
      <p:sp>
        <p:nvSpPr>
          <p:cNvPr id="20" name="Rettangolo 19">
            <a:hlinkClick r:id="rId11"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1" name="Rettangolo 20">
            <a:hlinkClick r:id="rId11"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2" name="Rettangolo 21">
            <a:hlinkClick r:id="rId11" action="ppaction://hlinksldjump"/>
          </p:cNvPr>
          <p:cNvSpPr/>
          <p:nvPr/>
        </p:nvSpPr>
        <p:spPr>
          <a:xfrm>
            <a:off x="3094039"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3" name="Rettangolo 22">
            <a:hlinkClick r:id="rId12" action="ppaction://hlinksldjump"/>
          </p:cNvPr>
          <p:cNvSpPr/>
          <p:nvPr/>
        </p:nvSpPr>
        <p:spPr>
          <a:xfrm>
            <a:off x="3086256"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9717608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21935523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a:t>
            </a:r>
            <a:r>
              <a:rPr lang="it-IT" sz="2000" dirty="0" smtClean="0">
                <a:latin typeface="Aharoni" pitchFamily="2" charset="-79"/>
                <a:cs typeface="Aharoni" pitchFamily="2" charset="-79"/>
              </a:rPr>
              <a:t>raffigurata</a:t>
            </a:r>
            <a:r>
              <a:rPr lang="it-IT" sz="2000" dirty="0">
                <a:latin typeface="Aharoni" pitchFamily="2" charset="-79"/>
                <a:cs typeface="Aharoni" pitchFamily="2" charset="-79"/>
              </a:rPr>
              <a:t>?</a:t>
            </a: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125038017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p>
        </p:txBody>
      </p:sp>
      <p:sp>
        <p:nvSpPr>
          <p:cNvPr id="20" name="Rettangolo 19">
            <a:hlinkClick r:id="rId11"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1" name="Rettangolo 20">
            <a:hlinkClick r:id="rId11"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2" name="Rettangolo 21">
            <a:hlinkClick r:id="rId11" action="ppaction://hlinksldjump"/>
          </p:cNvPr>
          <p:cNvSpPr/>
          <p:nvPr/>
        </p:nvSpPr>
        <p:spPr>
          <a:xfrm>
            <a:off x="3094039"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3" name="Rettangolo 22">
            <a:hlinkClick r:id="rId12" action="ppaction://hlinksldjump"/>
          </p:cNvPr>
          <p:cNvSpPr/>
          <p:nvPr/>
        </p:nvSpPr>
        <p:spPr>
          <a:xfrm>
            <a:off x="3086256"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5352640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Personaggio Bloccato</a:t>
            </a:r>
            <a:endParaRPr lang="it-IT" dirty="0">
              <a:solidFill>
                <a:schemeClr val="bg1"/>
              </a:solidFill>
              <a:latin typeface="AR JULIAN" pitchFamily="2" charset="0"/>
            </a:endParaRPr>
          </a:p>
        </p:txBody>
      </p:sp>
      <p:pic>
        <p:nvPicPr>
          <p:cNvPr id="4" name="Immagine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5576" y="1749803"/>
            <a:ext cx="7310368" cy="4124900"/>
          </a:xfrm>
          <a:prstGeom prst="rect">
            <a:avLst/>
          </a:prstGeom>
        </p:spPr>
      </p:pic>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912" y="2564904"/>
            <a:ext cx="1766022" cy="1766022"/>
          </a:xfrm>
          <a:prstGeom prst="rect">
            <a:avLst/>
          </a:prstGeom>
        </p:spPr>
      </p:pic>
      <p:sp>
        <p:nvSpPr>
          <p:cNvPr id="6" name="Indietro o precedente 5">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6097260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6" name="epee 15.wav"/>
          </p:stSnd>
        </p:sndAc>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9616"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Da chi viene inghiottita Era?</a:t>
            </a:r>
            <a:endParaRPr lang="it-IT" sz="2000" dirty="0">
              <a:solidFill>
                <a:schemeClr val="tx1"/>
              </a:solidFill>
              <a:latin typeface="Aharoni" pitchFamily="2" charset="-79"/>
              <a:cs typeface="Aharoni" pitchFamily="2" charset="-79"/>
            </a:endParaRPr>
          </a:p>
        </p:txBody>
      </p:sp>
      <p:sp>
        <p:nvSpPr>
          <p:cNvPr id="20" name="Rettangolo 19">
            <a:hlinkClick r:id="rId11" action="ppaction://hlinksldjump"/>
          </p:cNvPr>
          <p:cNvSpPr/>
          <p:nvPr/>
        </p:nvSpPr>
        <p:spPr>
          <a:xfrm>
            <a:off x="3091833"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Zeus</a:t>
            </a:r>
            <a:endParaRPr lang="it-IT" dirty="0">
              <a:solidFill>
                <a:schemeClr val="tx1"/>
              </a:solidFill>
              <a:latin typeface="Aharoni" pitchFamily="2" charset="-79"/>
              <a:cs typeface="Aharoni" pitchFamily="2" charset="-79"/>
            </a:endParaRPr>
          </a:p>
        </p:txBody>
      </p:sp>
      <p:sp>
        <p:nvSpPr>
          <p:cNvPr id="21" name="Rettangolo 20">
            <a:hlinkClick r:id="rId11" action="ppaction://hlinksldjump"/>
          </p:cNvPr>
          <p:cNvSpPr/>
          <p:nvPr/>
        </p:nvSpPr>
        <p:spPr>
          <a:xfrm>
            <a:off x="3084050"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Urano</a:t>
            </a:r>
            <a:endParaRPr lang="it-IT" dirty="0">
              <a:solidFill>
                <a:schemeClr val="tx1"/>
              </a:solidFill>
              <a:latin typeface="Aharoni" pitchFamily="2" charset="-79"/>
              <a:cs typeface="Aharoni" pitchFamily="2" charset="-79"/>
            </a:endParaRPr>
          </a:p>
        </p:txBody>
      </p:sp>
      <p:sp>
        <p:nvSpPr>
          <p:cNvPr id="22" name="Rettangolo 21">
            <a:hlinkClick r:id="rId11" action="ppaction://hlinksldjump"/>
          </p:cNvPr>
          <p:cNvSpPr/>
          <p:nvPr/>
        </p:nvSpPr>
        <p:spPr>
          <a:xfrm>
            <a:off x="3099616"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Prometeo</a:t>
            </a:r>
            <a:endParaRPr lang="it-IT" dirty="0">
              <a:solidFill>
                <a:schemeClr val="tx1"/>
              </a:solidFill>
              <a:latin typeface="Aharoni" pitchFamily="2" charset="-79"/>
              <a:cs typeface="Aharoni" pitchFamily="2" charset="-79"/>
            </a:endParaRPr>
          </a:p>
        </p:txBody>
      </p:sp>
      <p:sp>
        <p:nvSpPr>
          <p:cNvPr id="23" name="Rettangolo 22">
            <a:hlinkClick r:id="rId12" action="ppaction://hlinksldjump"/>
          </p:cNvPr>
          <p:cNvSpPr/>
          <p:nvPr/>
        </p:nvSpPr>
        <p:spPr>
          <a:xfrm>
            <a:off x="3091833"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3111017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3" name="Rettangolo 22">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4" name="Rettangolo 23">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5" name="Rettangolo 24">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
        <p:nvSpPr>
          <p:cNvPr id="26" name="CasellaDiTesto 25"/>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7" name="Rettangolo arrotondato 26">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8" name="Immagine 2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7065789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out)">
                                      <p:cBhvr>
                                        <p:cTn id="6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0" name="Immagin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22" name="Rettangolo 21">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23" name="Rettangolo 22">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27" name="Rettangolo 26">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28" name="Rettangolo 27">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6487942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9"/>
                                        </p:tgtEl>
                                        <p:attrNameLst>
                                          <p:attrName>ppt_w</p:attrName>
                                        </p:attrNameLst>
                                      </p:cBhvr>
                                      <p:tavLst>
                                        <p:tav tm="0">
                                          <p:val>
                                            <p:strVal val="ppt_w"/>
                                          </p:val>
                                        </p:tav>
                                        <p:tav tm="100000">
                                          <p:val>
                                            <p:fltVal val="0"/>
                                          </p:val>
                                        </p:tav>
                                      </p:tavLst>
                                    </p:anim>
                                    <p:anim calcmode="lin" valueType="num">
                                      <p:cBhvr>
                                        <p:cTn id="33" dur="1000"/>
                                        <p:tgtEl>
                                          <p:spTgt spid="19"/>
                                        </p:tgtEl>
                                        <p:attrNameLst>
                                          <p:attrName>ppt_h</p:attrName>
                                        </p:attrNameLst>
                                      </p:cBhvr>
                                      <p:tavLst>
                                        <p:tav tm="0">
                                          <p:val>
                                            <p:strVal val="ppt_h"/>
                                          </p:val>
                                        </p:tav>
                                        <p:tav tm="100000">
                                          <p:val>
                                            <p:fltVal val="0"/>
                                          </p:val>
                                        </p:tav>
                                      </p:tavLst>
                                    </p:anim>
                                    <p:anim calcmode="lin" valueType="num">
                                      <p:cBhvr>
                                        <p:cTn id="34" dur="1000"/>
                                        <p:tgtEl>
                                          <p:spTgt spid="19"/>
                                        </p:tgtEl>
                                        <p:attrNameLst>
                                          <p:attrName>style.rotation</p:attrName>
                                        </p:attrNameLst>
                                      </p:cBhvr>
                                      <p:tavLst>
                                        <p:tav tm="0">
                                          <p:val>
                                            <p:fltVal val="0"/>
                                          </p:val>
                                        </p:tav>
                                        <p:tav tm="100000">
                                          <p:val>
                                            <p:fltVal val="90"/>
                                          </p:val>
                                        </p:tav>
                                      </p:tavLst>
                                    </p:anim>
                                    <p:animEffect transition="out" filter="fade">
                                      <p:cBhvr>
                                        <p:cTn id="35" dur="1000"/>
                                        <p:tgtEl>
                                          <p:spTgt spid="19"/>
                                        </p:tgtEl>
                                      </p:cBhvr>
                                    </p:animEffect>
                                    <p:set>
                                      <p:cBhvr>
                                        <p:cTn id="36" dur="1" fill="hold">
                                          <p:stCondLst>
                                            <p:cond delay="999"/>
                                          </p:stCondLst>
                                        </p:cTn>
                                        <p:tgtEl>
                                          <p:spTgt spid="19"/>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 presetClass="emph" presetSubtype="2" fill="hold" nodeType="afterEffect">
                                  <p:stCondLst>
                                    <p:cond delay="0"/>
                                  </p:stCondLst>
                                  <p:childTnLst>
                                    <p:animClr clrSpc="rgb" dir="cw">
                                      <p:cBhvr>
                                        <p:cTn id="43" dur="2000" fill="hold"/>
                                        <p:tgtEl>
                                          <p:spTgt spid="28"/>
                                        </p:tgtEl>
                                        <p:attrNameLst>
                                          <p:attrName>fillcolor</p:attrName>
                                        </p:attrNameLst>
                                      </p:cBhvr>
                                      <p:to>
                                        <a:srgbClr val="92D050"/>
                                      </p:to>
                                    </p:animClr>
                                    <p:set>
                                      <p:cBhvr>
                                        <p:cTn id="44" dur="2000" fill="hold"/>
                                        <p:tgtEl>
                                          <p:spTgt spid="28"/>
                                        </p:tgtEl>
                                        <p:attrNameLst>
                                          <p:attrName>fill.type</p:attrName>
                                        </p:attrNameLst>
                                      </p:cBhvr>
                                      <p:to>
                                        <p:strVal val="solid"/>
                                      </p:to>
                                    </p:set>
                                    <p:set>
                                      <p:cBhvr>
                                        <p:cTn id="45" dur="2000" fill="hold"/>
                                        <p:tgtEl>
                                          <p:spTgt spid="28"/>
                                        </p:tgtEl>
                                        <p:attrNameLst>
                                          <p:attrName>fill.on</p:attrName>
                                        </p:attrNameLst>
                                      </p:cBhvr>
                                      <p:to>
                                        <p:strVal val="true"/>
                                      </p:to>
                                    </p:set>
                                  </p:childTnLst>
                                </p:cTn>
                              </p:par>
                            </p:childTnLst>
                          </p:cTn>
                        </p:par>
                        <p:par>
                          <p:cTn id="46" fill="hold">
                            <p:stCondLst>
                              <p:cond delay="7000"/>
                            </p:stCondLst>
                            <p:childTnLst>
                              <p:par>
                                <p:cTn id="47" presetID="10" presetClass="exit" presetSubtype="0" fill="hold" grpId="0" nodeType="after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1" grpId="0" animBg="1"/>
      <p:bldP spid="22" grpId="0" animBg="1"/>
      <p:bldP spid="23" grpId="0" animBg="1"/>
      <p:bldP spid="27" grpId="0" animBg="1"/>
      <p:bldP spid="2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15" name="Rettangolo 14">
            <a:hlinkClick r:id="rId7"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16" name="Rettangolo 15">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17" name="Rettangolo 16">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
        <p:nvSpPr>
          <p:cNvPr id="18" name="CasellaDiTesto 17"/>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19" name="Rettangolo arrotondato 18">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1582804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ppt_x"/>
                                          </p:val>
                                        </p:tav>
                                        <p:tav tm="100000">
                                          <p:val>
                                            <p:strVal val="#ppt_x"/>
                                          </p:val>
                                        </p:tav>
                                      </p:tavLst>
                                    </p:anim>
                                    <p:anim calcmode="lin" valueType="num">
                                      <p:cBhvr additive="base">
                                        <p:cTn id="59" dur="500" fill="hold"/>
                                        <p:tgtEl>
                                          <p:spTgt spid="18"/>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circle(out)">
                                      <p:cBhvr>
                                        <p:cTn id="6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197031745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24440959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23055010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14091895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14209546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40171242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Achille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194920" cy="4525963"/>
          </a:xfrm>
        </p:spPr>
        <p:txBody>
          <a:bodyPr/>
          <a:lstStyle/>
          <a:p>
            <a:r>
              <a:rPr lang="it-IT" dirty="0" smtClean="0">
                <a:solidFill>
                  <a:schemeClr val="bg1"/>
                </a:solidFill>
                <a:latin typeface="AR JULIAN" pitchFamily="2" charset="0"/>
              </a:rPr>
              <a:t>Storia del personaggio</a:t>
            </a:r>
          </a:p>
          <a:p>
            <a:r>
              <a:rPr lang="it-IT" dirty="0" smtClean="0">
                <a:solidFill>
                  <a:schemeClr val="bg1"/>
                </a:solidFill>
                <a:latin typeface="AR JULIAN" pitchFamily="2" charset="0"/>
              </a:rPr>
              <a:t>Ruolo del personaggio nell’Iliade</a:t>
            </a: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a:hlinkClick r:id="rId4" action="ppaction://hlinksldjump"/>
          </p:cNvPr>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11" name="CasellaDiTesto 10"/>
          <p:cNvSpPr txBox="1"/>
          <p:nvPr/>
        </p:nvSpPr>
        <p:spPr>
          <a:xfrm>
            <a:off x="610361" y="3861048"/>
            <a:ext cx="3960440" cy="830997"/>
          </a:xfrm>
          <a:prstGeom prst="rect">
            <a:avLst/>
          </a:prstGeom>
          <a:noFill/>
        </p:spPr>
        <p:txBody>
          <a:bodyPr wrap="square" rtlCol="0">
            <a:spAutoFit/>
          </a:bodyPr>
          <a:lstStyle/>
          <a:p>
            <a:pPr marL="285750" indent="-285750">
              <a:buFont typeface="Arial" pitchFamily="34" charset="0"/>
              <a:buChar char="•"/>
            </a:pPr>
            <a:r>
              <a:rPr lang="it-IT" sz="2400" dirty="0" smtClean="0">
                <a:solidFill>
                  <a:schemeClr val="bg1"/>
                </a:solidFill>
                <a:latin typeface="AR JULIAN" pitchFamily="2" charset="0"/>
              </a:rPr>
              <a:t>Piè veloce</a:t>
            </a:r>
            <a:endParaRPr lang="it-IT" sz="2400" dirty="0">
              <a:solidFill>
                <a:srgbClr val="FFC000"/>
              </a:solidFill>
              <a:latin typeface="AR JULIAN" pitchFamily="2" charset="0"/>
            </a:endParaRPr>
          </a:p>
          <a:p>
            <a:pPr marL="285750" indent="-285750">
              <a:buFont typeface="Arial" pitchFamily="34" charset="0"/>
              <a:buChar char="•"/>
            </a:pPr>
            <a:r>
              <a:rPr lang="it-IT" sz="2400" dirty="0" err="1" smtClean="0">
                <a:solidFill>
                  <a:schemeClr val="bg1"/>
                </a:solidFill>
                <a:latin typeface="AR JULIAN" pitchFamily="2" charset="0"/>
              </a:rPr>
              <a:t>Pélide</a:t>
            </a:r>
            <a:endParaRPr lang="it-IT" sz="2400" dirty="0">
              <a:solidFill>
                <a:schemeClr val="bg1"/>
              </a:solidFill>
              <a:latin typeface="AR JULIAN" pitchFamily="2" charset="0"/>
            </a:endParaRPr>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4069520"/>
            <a:ext cx="2438400" cy="2438400"/>
          </a:xfrm>
          <a:prstGeom prst="rect">
            <a:avLst/>
          </a:prstGeom>
        </p:spPr>
      </p:pic>
      <p:sp>
        <p:nvSpPr>
          <p:cNvPr id="13" name="Rettangolo arrotondato 12">
            <a:hlinkClick r:id="rId6"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4" name="Rettangolo arrotondato 13">
            <a:hlinkClick r:id="rId7"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Ruolo del personaggio nell’Iliade</a:t>
            </a:r>
            <a:endParaRPr lang="it-IT" sz="3200" dirty="0">
              <a:solidFill>
                <a:schemeClr val="tx1"/>
              </a:solidFill>
              <a:latin typeface="AR JULIAN" pitchFamily="2" charset="0"/>
            </a:endParaRPr>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0785" y="1846312"/>
            <a:ext cx="20669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503508"/>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79458991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16737250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21809929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73750428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5880232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viene inghiottita Era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Zeus</a:t>
            </a:r>
          </a:p>
        </p:txBody>
      </p:sp>
      <p:sp>
        <p:nvSpPr>
          <p:cNvPr id="15" name="Rettangolo 14">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Urano</a:t>
            </a:r>
          </a:p>
        </p:txBody>
      </p:sp>
      <p:sp>
        <p:nvSpPr>
          <p:cNvPr id="16" name="Rettangolo 15">
            <a:hlinkClick r:id="rId7"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Prometeo</a:t>
            </a:r>
          </a:p>
        </p:txBody>
      </p:sp>
      <p:sp>
        <p:nvSpPr>
          <p:cNvPr id="17" name="Rettangolo 16">
            <a:hlinkClick r:id="rId8"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Crono</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7004848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sz="5400" b="1" dirty="0" smtClean="0">
                <a:solidFill>
                  <a:schemeClr val="bg1"/>
                </a:solidFill>
              </a:rPr>
              <a:t>Nicola è uno Stro0zzo</a:t>
            </a:r>
            <a:endParaRPr lang="it-IT" sz="5400" b="1" dirty="0">
              <a:solidFill>
                <a:schemeClr val="bg1"/>
              </a:solidFill>
            </a:endParaRPr>
          </a:p>
        </p:txBody>
      </p:sp>
    </p:spTree>
    <p:extLst>
      <p:ext uri="{BB962C8B-B14F-4D97-AF65-F5344CB8AC3E}">
        <p14:creationId xmlns:p14="http://schemas.microsoft.com/office/powerpoint/2010/main" val="40830973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pic>
        <p:nvPicPr>
          <p:cNvPr id="20" name="Immagin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21" name="Immagin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11" name="Immagin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961077" y="620688"/>
            <a:ext cx="7221849"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AFRODITE vs era</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Quale tra questi epiteti non appartiene ad Afrodite?</a:t>
            </a:r>
          </a:p>
        </p:txBody>
      </p:sp>
      <p:sp>
        <p:nvSpPr>
          <p:cNvPr id="16" name="Rettangolo 15">
            <a:hlinkClick r:id="rId9"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Dorata</a:t>
            </a:r>
            <a:endParaRPr lang="it-IT" dirty="0">
              <a:latin typeface="Aharoni" pitchFamily="2" charset="-79"/>
              <a:cs typeface="Aharoni" pitchFamily="2" charset="-79"/>
            </a:endParaRPr>
          </a:p>
        </p:txBody>
      </p:sp>
      <p:sp>
        <p:nvSpPr>
          <p:cNvPr id="17" name="Rettangolo 16">
            <a:hlinkClick r:id="rId10"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Dalle bianche braccia</a:t>
            </a:r>
            <a:endParaRPr lang="it-IT" dirty="0">
              <a:latin typeface="Aharoni" pitchFamily="2" charset="-79"/>
              <a:cs typeface="Aharoni" pitchFamily="2" charset="-79"/>
            </a:endParaRPr>
          </a:p>
        </p:txBody>
      </p:sp>
      <p:sp>
        <p:nvSpPr>
          <p:cNvPr id="18" name="Rettangolo 17">
            <a:hlinkClick r:id="rId9"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sp>
        <p:nvSpPr>
          <p:cNvPr id="19" name="Rettangolo 18">
            <a:hlinkClick r:id="rId9"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Luminosa</a:t>
            </a:r>
            <a:endParaRPr lang="it-IT" dirty="0">
              <a:latin typeface="Aharoni" pitchFamily="2" charset="-79"/>
              <a:cs typeface="Aharoni" pitchFamily="2" charset="-79"/>
            </a:endParaRPr>
          </a:p>
        </p:txBody>
      </p:sp>
      <p:pic>
        <p:nvPicPr>
          <p:cNvPr id="4" name="千本桜- Senbonzakura 8bitchiptunevocaloid cov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400178" y="558343"/>
            <a:ext cx="609600" cy="609600"/>
          </a:xfrm>
          <a:prstGeom prst="rect">
            <a:avLst/>
          </a:prstGeom>
        </p:spPr>
      </p:pic>
    </p:spTree>
    <p:extLst>
      <p:ext uri="{BB962C8B-B14F-4D97-AF65-F5344CB8AC3E}">
        <p14:creationId xmlns:p14="http://schemas.microsoft.com/office/powerpoint/2010/main" val="31213050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 presetClass="entr" presetSubtype="4" fill="hold" grpId="0" nodeType="afterEffect">
                                  <p:stCondLst>
                                    <p:cond delay="0"/>
                                  </p:stCondLst>
                                  <p:iterate type="lt">
                                    <p:tmPct val="0"/>
                                  </p:iterate>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34" presetClass="emph" presetSubtype="0" fill="hold" grpId="1"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13"/>
                                        </p:tgtEl>
                                        <p:attrNameLst>
                                          <p:attrName>ppt_x</p:attrName>
                                          <p:attrName>ppt_y</p:attrName>
                                        </p:attrNameLst>
                                      </p:cBhvr>
                                    </p:animMotion>
                                    <p:animRot by="1500000">
                                      <p:cBhvr>
                                        <p:cTn id="15" dur="125" fill="hold">
                                          <p:stCondLst>
                                            <p:cond delay="0"/>
                                          </p:stCondLst>
                                        </p:cTn>
                                        <p:tgtEl>
                                          <p:spTgt spid="13"/>
                                        </p:tgtEl>
                                        <p:attrNameLst>
                                          <p:attrName>r</p:attrName>
                                        </p:attrNameLst>
                                      </p:cBhvr>
                                    </p:animRot>
                                    <p:animRot by="-1500000">
                                      <p:cBhvr>
                                        <p:cTn id="16" dur="125" fill="hold">
                                          <p:stCondLst>
                                            <p:cond delay="125"/>
                                          </p:stCondLst>
                                        </p:cTn>
                                        <p:tgtEl>
                                          <p:spTgt spid="13"/>
                                        </p:tgtEl>
                                        <p:attrNameLst>
                                          <p:attrName>r</p:attrName>
                                        </p:attrNameLst>
                                      </p:cBhvr>
                                    </p:animRot>
                                    <p:animRot by="-1500000">
                                      <p:cBhvr>
                                        <p:cTn id="17" dur="125" fill="hold">
                                          <p:stCondLst>
                                            <p:cond delay="250"/>
                                          </p:stCondLst>
                                        </p:cTn>
                                        <p:tgtEl>
                                          <p:spTgt spid="13"/>
                                        </p:tgtEl>
                                        <p:attrNameLst>
                                          <p:attrName>r</p:attrName>
                                        </p:attrNameLst>
                                      </p:cBhvr>
                                    </p:animRot>
                                    <p:animRot by="1500000">
                                      <p:cBhvr>
                                        <p:cTn id="18" dur="125" fill="hold">
                                          <p:stCondLst>
                                            <p:cond delay="375"/>
                                          </p:stCondLst>
                                        </p:cTn>
                                        <p:tgtEl>
                                          <p:spTgt spid="13"/>
                                        </p:tgtEl>
                                        <p:attrNameLst>
                                          <p:attrName>r</p:attrName>
                                        </p:attrNameLst>
                                      </p:cBhvr>
                                    </p:animRot>
                                  </p:childTnLst>
                                </p:cTn>
                              </p:par>
                            </p:childTnLst>
                          </p:cTn>
                        </p:par>
                        <p:par>
                          <p:cTn id="19" fill="hold">
                            <p:stCondLst>
                              <p:cond delay="2250"/>
                            </p:stCondLst>
                            <p:childTnLst>
                              <p:par>
                                <p:cTn id="20" presetID="2" presetClass="exit" presetSubtype="1" fill="hold" grpId="2" nodeType="afterEffect">
                                  <p:stCondLst>
                                    <p:cond delay="0"/>
                                  </p:stCondLst>
                                  <p:iterate type="lt">
                                    <p:tmPct val="0"/>
                                  </p:iterate>
                                  <p:childTnLst>
                                    <p:anim calcmode="lin" valueType="num">
                                      <p:cBhvr additive="base">
                                        <p:cTn id="21" dur="500"/>
                                        <p:tgtEl>
                                          <p:spTgt spid="13"/>
                                        </p:tgtEl>
                                        <p:attrNameLst>
                                          <p:attrName>ppt_x</p:attrName>
                                        </p:attrNameLst>
                                      </p:cBhvr>
                                      <p:tavLst>
                                        <p:tav tm="0">
                                          <p:val>
                                            <p:strVal val="ppt_x"/>
                                          </p:val>
                                        </p:tav>
                                        <p:tav tm="100000">
                                          <p:val>
                                            <p:strVal val="ppt_x"/>
                                          </p:val>
                                        </p:tav>
                                      </p:tavLst>
                                    </p:anim>
                                    <p:anim calcmode="lin" valueType="num">
                                      <p:cBhvr additive="base">
                                        <p:cTn id="22" dur="500"/>
                                        <p:tgtEl>
                                          <p:spTgt spid="13"/>
                                        </p:tgtEl>
                                        <p:attrNameLst>
                                          <p:attrName>ppt_y</p:attrName>
                                        </p:attrNameLst>
                                      </p:cBhvr>
                                      <p:tavLst>
                                        <p:tav tm="0">
                                          <p:val>
                                            <p:strVal val="ppt_y"/>
                                          </p:val>
                                        </p:tav>
                                        <p:tav tm="100000">
                                          <p:val>
                                            <p:strVal val="0-ppt_h/2"/>
                                          </p:val>
                                        </p:tav>
                                      </p:tavLst>
                                    </p:anim>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2750"/>
                            </p:stCondLst>
                            <p:childTnLst>
                              <p:par>
                                <p:cTn id="25" presetID="10"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75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41" repeatCount="indefinite" fill="hold" display="0">
                  <p:stCondLst>
                    <p:cond delay="indefinite"/>
                  </p:stCondLst>
                  <p:endCondLst>
                    <p:cond evt="onStopAudio" delay="0">
                      <p:tgtEl>
                        <p:sldTgt/>
                      </p:tgtEl>
                    </p:cond>
                  </p:endCondLst>
                </p:cTn>
                <p:tgtEl>
                  <p:spTgt spid="4"/>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Quale tra questi epiteti non appartiene ad Afrodite?</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Dorata</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Dalle bianche braccia</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Che ama il sorriso</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Luminosa</a:t>
            </a:r>
          </a:p>
        </p:txBody>
      </p:sp>
      <p:pic>
        <p:nvPicPr>
          <p:cNvPr id="18" name="Immagine 17"/>
          <p:cNvPicPr>
            <a:picLocks noChangeAspect="1"/>
          </p:cNvPicPr>
          <p:nvPr/>
        </p:nvPicPr>
        <p:blipFill>
          <a:blip r:embed="rId5">
            <a:extLst>
              <a:ext uri="{BEBA8EAE-BF5A-486C-A8C5-ECC9F3942E4B}">
                <a14:imgProps xmlns:a14="http://schemas.microsoft.com/office/drawing/2010/main">
                  <a14:imgLayer r:embed="rId6">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6" y="616153"/>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dirty="0" smtClean="0">
                <a:latin typeface="Aharoni" pitchFamily="2" charset="-79"/>
                <a:cs typeface="Aharoni" pitchFamily="2" charset="-79"/>
              </a:rPr>
              <a:t>Cosa significa Afros, parola dalla quale deriva il nome di Afrodite?</a:t>
            </a:r>
            <a:endParaRPr lang="it-IT" dirty="0">
              <a:latin typeface="Aharoni" pitchFamily="2" charset="-79"/>
              <a:cs typeface="Aharoni" pitchFamily="2" charset="-79"/>
            </a:endParaRPr>
          </a:p>
        </p:txBody>
      </p:sp>
      <p:sp>
        <p:nvSpPr>
          <p:cNvPr id="20" name="Rettangolo 19">
            <a:hlinkClick r:id="rId7" action="ppaction://hlinksldjump"/>
          </p:cNvPr>
          <p:cNvSpPr/>
          <p:nvPr/>
        </p:nvSpPr>
        <p:spPr>
          <a:xfrm>
            <a:off x="3095836" y="241635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21" name="Rettangolo 20">
            <a:hlinkClick r:id="rId7" action="ppaction://hlinksldjump"/>
          </p:cNvPr>
          <p:cNvSpPr/>
          <p:nvPr/>
        </p:nvSpPr>
        <p:spPr>
          <a:xfrm>
            <a:off x="3095837" y="328883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22" name="Rettangolo 21">
            <a:hlinkClick r:id="rId8" action="ppaction://hlinksldjump"/>
          </p:cNvPr>
          <p:cNvSpPr/>
          <p:nvPr/>
        </p:nvSpPr>
        <p:spPr>
          <a:xfrm>
            <a:off x="3095834" y="419811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23" name="Rettangolo 22">
            <a:hlinkClick r:id="rId7" action="ppaction://hlinksldjump"/>
          </p:cNvPr>
          <p:cNvSpPr/>
          <p:nvPr/>
        </p:nvSpPr>
        <p:spPr>
          <a:xfrm>
            <a:off x="3095835" y="515265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0492335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19" grpId="0" animBg="1"/>
      <p:bldP spid="20" grpId="0" animBg="1"/>
      <p:bldP spid="21" grpId="0" animBg="1"/>
      <p:bldP spid="22" grpId="0" animBg="1"/>
      <p:bldP spid="2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Quale tra questi epiteti non appartiene ad Afrodite?</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Dorata</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Dalle bianche braccia</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Che ama il sorriso</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Luminosa</a:t>
            </a:r>
          </a:p>
        </p:txBody>
      </p:sp>
      <p:pic>
        <p:nvPicPr>
          <p:cNvPr id="18" name="Immagine 17"/>
          <p:cNvPicPr>
            <a:picLocks noChangeAspect="1"/>
          </p:cNvPicPr>
          <p:nvPr/>
        </p:nvPicPr>
        <p:blipFill>
          <a:blip r:embed="rId5">
            <a:extLst>
              <a:ext uri="{BEBA8EAE-BF5A-486C-A8C5-ECC9F3942E4B}">
                <a14:imgProps xmlns:a14="http://schemas.microsoft.com/office/drawing/2010/main">
                  <a14:imgLayer r:embed="rId6">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4" name="Rettangolo 23"/>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dirty="0">
                <a:latin typeface="Aharoni" pitchFamily="2" charset="-79"/>
                <a:cs typeface="Aharoni" pitchFamily="2" charset="-79"/>
              </a:rPr>
              <a:t>Cosa significa Afros, parola dalla quale deriva il nome di Afrodite?</a:t>
            </a:r>
          </a:p>
        </p:txBody>
      </p:sp>
      <p:sp>
        <p:nvSpPr>
          <p:cNvPr id="25" name="Rettangolo 24">
            <a:hlinkClick r:id="rId7"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26" name="Rettangolo 25">
            <a:hlinkClick r:id="rId7"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27" name="Rettangolo 26">
            <a:hlinkClick r:id="rId8" action="ppaction://hlinksldjump"/>
          </p:cNvPr>
          <p:cNvSpPr/>
          <p:nvPr/>
        </p:nvSpPr>
        <p:spPr>
          <a:xfrm>
            <a:off x="3095835"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28" name="Rettangolo 27">
            <a:hlinkClick r:id="rId7" action="ppaction://hlinksldjump"/>
          </p:cNvPr>
          <p:cNvSpPr/>
          <p:nvPr/>
        </p:nvSpPr>
        <p:spPr>
          <a:xfrm>
            <a:off x="3095836"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30" name="Immagin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0322892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Achille</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sz="2000" dirty="0">
                <a:solidFill>
                  <a:schemeClr val="bg1"/>
                </a:solidFill>
              </a:rPr>
              <a:t>Achille, figlio di Peleo e della ninfa Teti, crescendo venne educato dal centauro </a:t>
            </a:r>
            <a:r>
              <a:rPr lang="it-IT" sz="2000" dirty="0" err="1">
                <a:solidFill>
                  <a:schemeClr val="bg1"/>
                </a:solidFill>
              </a:rPr>
              <a:t>Chirone</a:t>
            </a:r>
            <a:r>
              <a:rPr lang="it-IT" sz="2000" dirty="0">
                <a:solidFill>
                  <a:schemeClr val="bg1"/>
                </a:solidFill>
              </a:rPr>
              <a:t>. Alla nascita, la madre lo rese invulnerabile immergendolo nelle acque infernali dello </a:t>
            </a:r>
            <a:r>
              <a:rPr lang="it-IT" sz="2000" dirty="0" err="1">
                <a:solidFill>
                  <a:schemeClr val="bg1"/>
                </a:solidFill>
              </a:rPr>
              <a:t>Stige</a:t>
            </a:r>
            <a:r>
              <a:rPr lang="it-IT" sz="2000" dirty="0">
                <a:solidFill>
                  <a:schemeClr val="bg1"/>
                </a:solidFill>
              </a:rPr>
              <a:t>, ma, trattenendolo per il tallone, fece sì che questo fosse l'unico punto vulnerabile del suo corpo. Teti, informata dall'indovino Calcante che Achille sarebbe morto a Troia, allo scoppio della guerra lo nascose alla corte di Sciro, con vesti da donna, fra le figlie del re </a:t>
            </a:r>
            <a:r>
              <a:rPr lang="it-IT" sz="2000" dirty="0" err="1">
                <a:solidFill>
                  <a:schemeClr val="bg1"/>
                </a:solidFill>
              </a:rPr>
              <a:t>Licomede</a:t>
            </a:r>
            <a:r>
              <a:rPr lang="it-IT" sz="2000" dirty="0">
                <a:solidFill>
                  <a:schemeClr val="bg1"/>
                </a:solidFill>
              </a:rPr>
              <a:t>. Lì fu trovato e smascherato con un inganno da Ulisse, incaricato di condurre l'eroe a Troia </a:t>
            </a:r>
            <a:r>
              <a:rPr lang="it-IT" sz="2000" dirty="0" err="1">
                <a:solidFill>
                  <a:schemeClr val="bg1"/>
                </a:solidFill>
              </a:rPr>
              <a:t>perchè</a:t>
            </a:r>
            <a:r>
              <a:rPr lang="it-IT" sz="2000" dirty="0">
                <a:solidFill>
                  <a:schemeClr val="bg1"/>
                </a:solidFill>
              </a:rPr>
              <a:t> un oracolo aveva predetto che senza di lui la città non sarebbe stata </a:t>
            </a:r>
            <a:r>
              <a:rPr lang="it-IT" sz="2000" dirty="0" smtClean="0">
                <a:solidFill>
                  <a:schemeClr val="bg1"/>
                </a:solidFill>
              </a:rPr>
              <a:t>espugnata</a:t>
            </a:r>
            <a:r>
              <a:rPr lang="it-IT" sz="2000" dirty="0">
                <a:solidFill>
                  <a:schemeClr val="bg1"/>
                </a:solidFill>
              </a:rPr>
              <a:t>.</a:t>
            </a:r>
            <a:r>
              <a:rPr lang="it-IT" sz="2000" i="1" dirty="0" smtClean="0">
                <a:solidFill>
                  <a:schemeClr val="bg1"/>
                </a:solidFill>
              </a:rPr>
              <a:t> </a:t>
            </a:r>
            <a:endParaRPr lang="it-IT" sz="2000" i="1" dirty="0">
              <a:solidFill>
                <a:schemeClr val="bg1"/>
              </a:solidFill>
            </a:endParaRPr>
          </a:p>
          <a:p>
            <a:pPr marL="0" indent="0" algn="just">
              <a:buNone/>
            </a:pPr>
            <a:r>
              <a:rPr lang="it-IT" sz="2000" dirty="0">
                <a:solidFill>
                  <a:schemeClr val="bg1"/>
                </a:solidFill>
              </a:rPr>
              <a:t>Il decimo anno di assedio, a causa di una controversia sorta fra i Greci, Achille si ritirò dal combattimento per tornare sul campo solo per vendicare la morte dell'amico Patroclo.</a:t>
            </a:r>
          </a:p>
          <a:p>
            <a:endParaRPr lang="it-IT"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428577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dirty="0">
                <a:solidFill>
                  <a:srgbClr val="FFFFFF"/>
                </a:solidFill>
                <a:latin typeface="Aharoni" pitchFamily="2" charset="-79"/>
                <a:cs typeface="Aharoni" pitchFamily="2" charset="-79"/>
              </a:rPr>
              <a:t>Cosa significa Afros, parola dalla quale deriva il nome di Afrodite?</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18" name="Immagine 17"/>
          <p:cNvPicPr>
            <a:picLocks noChangeAspect="1"/>
          </p:cNvPicPr>
          <p:nvPr/>
        </p:nvPicPr>
        <p:blipFill>
          <a:blip r:embed="rId5">
            <a:extLst>
              <a:ext uri="{BEBA8EAE-BF5A-486C-A8C5-ECC9F3942E4B}">
                <a14:imgProps xmlns:a14="http://schemas.microsoft.com/office/drawing/2010/main">
                  <a14:imgLayer r:embed="rId6">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Di quale principe si innamorò Afrodite?</a:t>
            </a:r>
            <a:endParaRPr lang="it-IT" sz="2000" dirty="0">
              <a:latin typeface="Aharoni" pitchFamily="2" charset="-79"/>
              <a:cs typeface="Aharoni" pitchFamily="2" charset="-79"/>
            </a:endParaRPr>
          </a:p>
        </p:txBody>
      </p:sp>
      <p:sp>
        <p:nvSpPr>
          <p:cNvPr id="20" name="Rettangolo 19">
            <a:hlinkClick r:id="rId7"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21" name="Rettangolo 20">
            <a:hlinkClick r:id="rId8"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22" name="Rettangolo 21">
            <a:hlinkClick r:id="rId8"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23" name="Rettangolo 22">
            <a:hlinkClick r:id="rId8"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05158454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dirty="0">
                <a:solidFill>
                  <a:srgbClr val="FFFFFF"/>
                </a:solidFill>
                <a:latin typeface="Aharoni" pitchFamily="2" charset="-79"/>
                <a:cs typeface="Aharoni" pitchFamily="2" charset="-79"/>
              </a:rPr>
              <a:t>Cosa significa Afros, parola dalla quale deriva il nome di Afrodite?</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20" name="Rettangolo 19">
            <a:hlinkClick r:id="rId9"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21" name="Rettangolo 20">
            <a:hlinkClick r:id="rId10" action="ppaction://hlinksldjump"/>
          </p:cNvPr>
          <p:cNvSpPr/>
          <p:nvPr/>
        </p:nvSpPr>
        <p:spPr>
          <a:xfrm>
            <a:off x="3095840"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Paride</a:t>
            </a:r>
            <a:endParaRPr lang="it-IT" dirty="0"/>
          </a:p>
        </p:txBody>
      </p:sp>
      <p:sp>
        <p:nvSpPr>
          <p:cNvPr id="22" name="Rettangolo 21">
            <a:hlinkClick r:id="rId10"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23" name="Rettangolo 22">
            <a:hlinkClick r:id="rId10"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1368778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dirty="0">
                <a:solidFill>
                  <a:srgbClr val="FFFFFF"/>
                </a:solidFill>
                <a:latin typeface="Aharoni" pitchFamily="2" charset="-79"/>
                <a:cs typeface="Aharoni" pitchFamily="2" charset="-79"/>
              </a:rPr>
              <a:t>Cosa significa Afros, parola dalla quale deriva il nome di Afrodite?</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Schiuma bianca</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18" name="Immagine 17"/>
          <p:cNvPicPr>
            <a:picLocks noChangeAspect="1"/>
          </p:cNvPicPr>
          <p:nvPr/>
        </p:nvPicPr>
        <p:blipFill>
          <a:blip r:embed="rId5">
            <a:extLst>
              <a:ext uri="{BEBA8EAE-BF5A-486C-A8C5-ECC9F3942E4B}">
                <a14:imgProps xmlns:a14="http://schemas.microsoft.com/office/drawing/2010/main">
                  <a14:imgLayer r:embed="rId6">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20" name="Rettangolo 19">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21" name="Rettangolo 20">
            <a:hlinkClick r:id="rId8"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Paride</a:t>
            </a:r>
            <a:endParaRPr lang="it-IT" dirty="0"/>
          </a:p>
        </p:txBody>
      </p:sp>
      <p:sp>
        <p:nvSpPr>
          <p:cNvPr id="22" name="Rettangolo 21">
            <a:hlinkClick r:id="rId8"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23" name="Rettangolo 22">
            <a:hlinkClick r:id="rId8"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4046815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dirty="0">
                <a:solidFill>
                  <a:srgbClr val="FFFFFF"/>
                </a:solidFill>
                <a:latin typeface="Aharoni" pitchFamily="2" charset="-79"/>
                <a:cs typeface="Aharoni" pitchFamily="2" charset="-79"/>
              </a:rPr>
              <a:t>Cosa significa Afros, parola dalla quale deriva il nome di Afrodite?</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Amore incondizionato</a:t>
            </a: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Bellezza esteriore</a:t>
            </a: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Schiuma bianca</a:t>
            </a: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Mare calmo</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20" name="Rettangolo 19">
            <a:hlinkClick r:id="rId9"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latin typeface="Aharoni" pitchFamily="2" charset="-79"/>
              <a:cs typeface="Aharoni" pitchFamily="2" charset="-79"/>
            </a:endParaRPr>
          </a:p>
        </p:txBody>
      </p:sp>
      <p:sp>
        <p:nvSpPr>
          <p:cNvPr id="21" name="Rettangolo 20">
            <a:hlinkClick r:id="rId10"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Paride</a:t>
            </a:r>
            <a:endParaRPr lang="it-IT" dirty="0"/>
          </a:p>
        </p:txBody>
      </p:sp>
      <p:sp>
        <p:nvSpPr>
          <p:cNvPr id="22" name="Rettangolo 21">
            <a:hlinkClick r:id="rId10" action="ppaction://hlinksldjump"/>
          </p:cNvPr>
          <p:cNvSpPr/>
          <p:nvPr/>
        </p:nvSpPr>
        <p:spPr>
          <a:xfrm>
            <a:off x="3095840"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23" name="Rettangolo 22">
            <a:hlinkClick r:id="rId10"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8225577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87337" y="592790"/>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Tree>
    <p:extLst>
      <p:ext uri="{BB962C8B-B14F-4D97-AF65-F5344CB8AC3E}">
        <p14:creationId xmlns:p14="http://schemas.microsoft.com/office/powerpoint/2010/main" val="27232624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a:t>
            </a:r>
            <a:r>
              <a:rPr lang="it-IT" sz="2000" dirty="0" smtClean="0">
                <a:latin typeface="Aharoni" pitchFamily="2" charset="-79"/>
                <a:cs typeface="Aharoni" pitchFamily="2" charset="-79"/>
              </a:rPr>
              <a:t>Troiani</a:t>
            </a:r>
            <a:r>
              <a:rPr lang="it-IT" sz="2000" dirty="0">
                <a:latin typeface="Aharoni" pitchFamily="2" charset="-79"/>
                <a:cs typeface="Aharoni" pitchFamily="2" charset="-79"/>
              </a:rPr>
              <a:t>?</a:t>
            </a:r>
          </a:p>
        </p:txBody>
      </p:sp>
      <p:sp>
        <p:nvSpPr>
          <p:cNvPr id="20" name="Rettangolo 19">
            <a:hlinkClick r:id="rId9"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1600" dirty="0">
                <a:solidFill>
                  <a:schemeClr val="bg1"/>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8772260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73580593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28"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5"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1"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1"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47245759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41970902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62947143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Achille nell’Iliade</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sz="2400" dirty="0" smtClean="0">
                <a:solidFill>
                  <a:schemeClr val="bg1"/>
                </a:solidFill>
              </a:rPr>
              <a:t>La </a:t>
            </a:r>
            <a:r>
              <a:rPr lang="it-IT" sz="2400" dirty="0">
                <a:solidFill>
                  <a:schemeClr val="bg1"/>
                </a:solidFill>
              </a:rPr>
              <a:t>storia mitica di Achille avrebbe dovuto essere raccolta, nel mondo latino, nell’Achilleide (</a:t>
            </a:r>
            <a:r>
              <a:rPr lang="it-IT" sz="2400" dirty="0" err="1">
                <a:solidFill>
                  <a:schemeClr val="bg1"/>
                </a:solidFill>
              </a:rPr>
              <a:t>Achilleis</a:t>
            </a:r>
            <a:r>
              <a:rPr lang="it-IT" sz="2400" dirty="0">
                <a:solidFill>
                  <a:schemeClr val="bg1"/>
                </a:solidFill>
              </a:rPr>
              <a:t>), poema scritto da  Publio </a:t>
            </a:r>
            <a:r>
              <a:rPr lang="it-IT" sz="2400" dirty="0" err="1">
                <a:solidFill>
                  <a:schemeClr val="bg1"/>
                </a:solidFill>
              </a:rPr>
              <a:t>Papinio</a:t>
            </a:r>
            <a:r>
              <a:rPr lang="it-IT" sz="2400" dirty="0">
                <a:solidFill>
                  <a:schemeClr val="bg1"/>
                </a:solidFill>
              </a:rPr>
              <a:t> </a:t>
            </a:r>
            <a:r>
              <a:rPr lang="it-IT" sz="2400" dirty="0" err="1">
                <a:solidFill>
                  <a:schemeClr val="bg1"/>
                </a:solidFill>
              </a:rPr>
              <a:t>Stazio</a:t>
            </a:r>
            <a:r>
              <a:rPr lang="it-IT" sz="2400" dirty="0">
                <a:solidFill>
                  <a:schemeClr val="bg1"/>
                </a:solidFill>
              </a:rPr>
              <a:t> (45-96 d.C.) a partire dal 95. </a:t>
            </a:r>
          </a:p>
          <a:p>
            <a:pPr marL="0" indent="0" algn="just">
              <a:buNone/>
            </a:pPr>
            <a:r>
              <a:rPr lang="it-IT" sz="2400" dirty="0">
                <a:solidFill>
                  <a:schemeClr val="bg1"/>
                </a:solidFill>
              </a:rPr>
              <a:t>Il decimo anno di assedio, a causa di una controversia sorta fra i Greci, Achille si ritirò dal combattimento per tornare sul campo solo per vendicare la morte dell'amico Patroclo.</a:t>
            </a:r>
          </a:p>
          <a:p>
            <a:pPr marL="0" lvl="0" indent="0" algn="just">
              <a:buNone/>
            </a:pPr>
            <a:r>
              <a:rPr lang="it-IT" sz="2400" kern="1200" dirty="0">
                <a:solidFill>
                  <a:srgbClr val="FFFFFF"/>
                </a:solidFill>
              </a:rPr>
              <a:t>Uccise in un duello Ettore e fu ucciso a sua volta da Paride, che lo colpì nel suo unico punto vulnerabile, il tallone. Secondo una tradizione, invece, ampiamente diffusa nel Medioevo dai romanzi che si ispiravano al ciclo troiano, ma risalente ad Ovidio, Achille, innamoratosi di Polissena, figlia di Priamo, fu attirato in un tranello ed </a:t>
            </a:r>
            <a:r>
              <a:rPr lang="it-IT" sz="2400" kern="1200" dirty="0" smtClean="0">
                <a:solidFill>
                  <a:srgbClr val="FFFFFF"/>
                </a:solidFill>
              </a:rPr>
              <a:t>ucciso.</a:t>
            </a:r>
            <a:endParaRPr lang="it-IT" sz="2400" kern="1200" dirty="0">
              <a:solidFill>
                <a:srgbClr val="FFFFFF"/>
              </a:solidFill>
            </a:endParaRPr>
          </a:p>
          <a:p>
            <a:endParaRPr lang="it-IT" sz="2000"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887458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20" name="Rettangolo 19">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1" name="Rettangolo 20">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2" name="Rettangolo 21">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3" name="Rettangolo 22">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19136094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Di quale principe si innamorò Afrodite</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Enea</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Odisseo</a:t>
            </a:r>
            <a:endParaRPr lang="it-IT" dirty="0"/>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95999" y="603132"/>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6628830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3"/>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8554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69072612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Chi era il figlio di Afrodite?</a:t>
            </a:r>
            <a:endParaRPr lang="it-IT" sz="2000" dirty="0">
              <a:solidFill>
                <a:schemeClr val="tx1"/>
              </a:solidFill>
              <a:latin typeface="Aharoni" pitchFamily="2" charset="-79"/>
              <a:cs typeface="Aharoni" pitchFamily="2" charset="-79"/>
            </a:endParaRPr>
          </a:p>
        </p:txBody>
      </p:sp>
      <p:sp>
        <p:nvSpPr>
          <p:cNvPr id="20" name="Rettangolo 19">
            <a:hlinkClick r:id="rId9"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30461416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85544" y="592500"/>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0883406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3551"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p>
        </p:txBody>
      </p:sp>
      <p:sp>
        <p:nvSpPr>
          <p:cNvPr id="20" name="Rettangolo 19">
            <a:hlinkClick r:id="rId9" action="ppaction://hlinksldjump"/>
          </p:cNvPr>
          <p:cNvSpPr/>
          <p:nvPr/>
        </p:nvSpPr>
        <p:spPr>
          <a:xfrm>
            <a:off x="3085768"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77985"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93551"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5768"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84708848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86511" y="620915"/>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p>
        </p:txBody>
      </p:sp>
      <p:sp>
        <p:nvSpPr>
          <p:cNvPr id="20" name="Rettangolo 19">
            <a:hlinkClick r:id="rId9" action="ppaction://hlinksldjump"/>
          </p:cNvPr>
          <p:cNvSpPr/>
          <p:nvPr/>
        </p:nvSpPr>
        <p:spPr>
          <a:xfrm>
            <a:off x="3078728" y="242111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70945" y="329359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86511" y="419351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78728" y="515741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5929186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90010"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3668599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3"/>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85544" y="62068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09339483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p>
        </p:txBody>
      </p:sp>
      <p:sp>
        <p:nvSpPr>
          <p:cNvPr id="20" name="Rettangolo 19">
            <a:hlinkClick r:id="rId9"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7508943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Afrodite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266928"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a:hlinkClick r:id="rId4" action="ppaction://hlinksldjump"/>
          </p:cNvPr>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998" y="1844824"/>
            <a:ext cx="1936500" cy="2592288"/>
          </a:xfrm>
          <a:prstGeom prst="rect">
            <a:avLst/>
          </a:prstGeom>
        </p:spPr>
      </p:pic>
      <p:sp>
        <p:nvSpPr>
          <p:cNvPr id="10" name="Rettangolo arrotondato 9">
            <a:hlinkClick r:id="rId6"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1" name="Rettangolo arrotondato 10">
            <a:hlinkClick r:id="rId7"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Ruolo del personaggio nell’Iliade</a:t>
            </a:r>
            <a:endParaRPr lang="it-IT" sz="3200" dirty="0">
              <a:solidFill>
                <a:schemeClr val="tx1"/>
              </a:solidFill>
              <a:latin typeface="AR JULIAN" pitchFamily="2" charset="0"/>
            </a:endParaRPr>
          </a:p>
        </p:txBody>
      </p:sp>
      <p:sp>
        <p:nvSpPr>
          <p:cNvPr id="12" name="CasellaDiTesto 11"/>
          <p:cNvSpPr txBox="1"/>
          <p:nvPr/>
        </p:nvSpPr>
        <p:spPr>
          <a:xfrm>
            <a:off x="467544" y="3833172"/>
            <a:ext cx="3268844" cy="1938992"/>
          </a:xfrm>
          <a:prstGeom prst="rect">
            <a:avLst/>
          </a:prstGeom>
          <a:noFill/>
        </p:spPr>
        <p:txBody>
          <a:bodyPr wrap="none" rtlCol="0">
            <a:spAutoFit/>
          </a:bodyPr>
          <a:lstStyle/>
          <a:p>
            <a:pPr marL="342900" indent="-342900">
              <a:buFont typeface="Arial" pitchFamily="34" charset="0"/>
              <a:buChar char="•"/>
            </a:pPr>
            <a:r>
              <a:rPr lang="it-IT" sz="2400" dirty="0" smtClean="0">
                <a:solidFill>
                  <a:schemeClr val="bg1"/>
                </a:solidFill>
                <a:latin typeface="AR JULIAN" pitchFamily="2" charset="0"/>
              </a:rPr>
              <a:t>Divina</a:t>
            </a:r>
            <a:r>
              <a:rPr lang="it-IT" sz="2400" dirty="0">
                <a:solidFill>
                  <a:schemeClr val="bg1"/>
                </a:solidFill>
                <a:latin typeface="AR JULIAN" pitchFamily="2" charset="0"/>
              </a:rPr>
              <a:t>;</a:t>
            </a:r>
          </a:p>
          <a:p>
            <a:pPr marL="342900" indent="-342900">
              <a:buFont typeface="Arial" pitchFamily="34" charset="0"/>
              <a:buChar char="•"/>
            </a:pPr>
            <a:r>
              <a:rPr lang="it-IT" sz="2400" dirty="0" smtClean="0">
                <a:solidFill>
                  <a:schemeClr val="bg1"/>
                </a:solidFill>
                <a:latin typeface="AR JULIAN" pitchFamily="2" charset="0"/>
              </a:rPr>
              <a:t>Aurea</a:t>
            </a:r>
            <a:r>
              <a:rPr lang="it-IT" sz="2400" dirty="0">
                <a:solidFill>
                  <a:schemeClr val="bg1"/>
                </a:solidFill>
                <a:latin typeface="AR JULIAN" pitchFamily="2" charset="0"/>
              </a:rPr>
              <a:t>;</a:t>
            </a:r>
          </a:p>
          <a:p>
            <a:pPr marL="342900" indent="-342900">
              <a:buFont typeface="Arial" pitchFamily="34" charset="0"/>
              <a:buChar char="•"/>
            </a:pPr>
            <a:r>
              <a:rPr lang="it-IT" sz="2400" dirty="0" smtClean="0">
                <a:solidFill>
                  <a:schemeClr val="bg1"/>
                </a:solidFill>
                <a:latin typeface="AR JULIAN" pitchFamily="2" charset="0"/>
              </a:rPr>
              <a:t>Luminosa</a:t>
            </a:r>
            <a:r>
              <a:rPr lang="it-IT" sz="2400" dirty="0">
                <a:solidFill>
                  <a:schemeClr val="bg1"/>
                </a:solidFill>
                <a:latin typeface="AR JULIAN" pitchFamily="2" charset="0"/>
              </a:rPr>
              <a:t>;</a:t>
            </a:r>
          </a:p>
          <a:p>
            <a:pPr marL="342900" indent="-342900">
              <a:buFont typeface="Arial" pitchFamily="34" charset="0"/>
              <a:buChar char="•"/>
            </a:pPr>
            <a:r>
              <a:rPr lang="it-IT" sz="2400" dirty="0" smtClean="0">
                <a:solidFill>
                  <a:schemeClr val="bg1"/>
                </a:solidFill>
                <a:latin typeface="AR JULIAN" pitchFamily="2" charset="0"/>
              </a:rPr>
              <a:t>Che </a:t>
            </a:r>
            <a:r>
              <a:rPr lang="it-IT" sz="2400" dirty="0">
                <a:solidFill>
                  <a:schemeClr val="bg1"/>
                </a:solidFill>
                <a:latin typeface="AR JULIAN" pitchFamily="2" charset="0"/>
              </a:rPr>
              <a:t>ama il sorriso;</a:t>
            </a:r>
          </a:p>
          <a:p>
            <a:pPr marL="342900" indent="-342900">
              <a:buFont typeface="Arial" pitchFamily="34" charset="0"/>
              <a:buChar char="•"/>
            </a:pPr>
            <a:r>
              <a:rPr lang="it-IT" sz="2400" dirty="0" smtClean="0">
                <a:solidFill>
                  <a:schemeClr val="bg1"/>
                </a:solidFill>
                <a:latin typeface="AR JULIAN" pitchFamily="2" charset="0"/>
              </a:rPr>
              <a:t>Dorata.</a:t>
            </a:r>
            <a:endParaRPr lang="it-IT" sz="2400" dirty="0">
              <a:solidFill>
                <a:schemeClr val="bg1"/>
              </a:solidFill>
              <a:latin typeface="AR JULIAN" pitchFamily="2" charset="0"/>
            </a:endParaRPr>
          </a:p>
        </p:txBody>
      </p:sp>
      <p:pic>
        <p:nvPicPr>
          <p:cNvPr id="13" name="Immagin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563888" y="4293096"/>
            <a:ext cx="2438400" cy="2438400"/>
          </a:xfrm>
          <a:prstGeom prst="rect">
            <a:avLst/>
          </a:prstGeom>
        </p:spPr>
      </p:pic>
    </p:spTree>
    <p:extLst>
      <p:ext uri="{BB962C8B-B14F-4D97-AF65-F5344CB8AC3E}">
        <p14:creationId xmlns:p14="http://schemas.microsoft.com/office/powerpoint/2010/main" val="105558473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20" name="Rettangolo 19">
            <a:hlinkClick r:id="rId9"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1" name="Rettangolo 20">
            <a:hlinkClick r:id="rId9"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2" name="Rettangolo 21">
            <a:hlinkClick r:id="rId9" action="ppaction://hlinksldjump"/>
          </p:cNvPr>
          <p:cNvSpPr/>
          <p:nvPr/>
        </p:nvSpPr>
        <p:spPr>
          <a:xfrm>
            <a:off x="3094039"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6256"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6" name="Immagin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4184901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23" name="Rettangolo 22">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24" name="Rettangolo 23">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25" name="Rettangolo 24">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sp>
        <p:nvSpPr>
          <p:cNvPr id="26" name="CasellaDiTesto 25"/>
          <p:cNvSpPr txBox="1"/>
          <p:nvPr/>
        </p:nvSpPr>
        <p:spPr>
          <a:xfrm>
            <a:off x="2190010"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7" name="Rettangolo arrotondato 26">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8" name="Immagine 2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9" name="Immagine 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1621566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0"/>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out)">
                                      <p:cBhvr>
                                        <p:cTn id="6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Perché, nell’Iliade, Afrodite protegge i Troiani?</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Perché gli Achei la disonoravano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1600" dirty="0" smtClean="0">
                <a:solidFill>
                  <a:schemeClr val="bg1"/>
                </a:solidFill>
                <a:latin typeface="Aharoni" pitchFamily="2" charset="-79"/>
                <a:cs typeface="Aharoni" pitchFamily="2" charset="-79"/>
              </a:rPr>
              <a:t>Perché si era innamorata del principe troiano Anchise</a:t>
            </a:r>
            <a:endParaRPr lang="it-IT" sz="1600"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1600" dirty="0" smtClean="0">
                <a:solidFill>
                  <a:schemeClr val="bg1"/>
                </a:solidFill>
                <a:latin typeface="Aharoni" pitchFamily="2" charset="-79"/>
                <a:cs typeface="Aharoni" pitchFamily="2" charset="-79"/>
              </a:rPr>
              <a:t>Perché era stata scelta da Paride, troiano, come dea più bella</a:t>
            </a:r>
            <a:endParaRPr lang="it-IT" sz="1600"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Perché per i troiani era la dea più importante</a:t>
            </a:r>
            <a:endParaRPr lang="it-IT" dirty="0">
              <a:solidFill>
                <a:schemeClr val="bg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pic>
        <p:nvPicPr>
          <p:cNvPr id="19" name="Immagin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0" name="Immagin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1" name="Immagin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3" name="Rettangolo 2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p>
        </p:txBody>
      </p:sp>
      <p:sp>
        <p:nvSpPr>
          <p:cNvPr id="27" name="Rettangolo 26">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28" name="Rettangolo 27">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30" name="Rettangolo 29">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3720139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21"/>
                                        </p:tgtEl>
                                        <p:attrNameLst>
                                          <p:attrName>ppt_w</p:attrName>
                                        </p:attrNameLst>
                                      </p:cBhvr>
                                      <p:tavLst>
                                        <p:tav tm="0">
                                          <p:val>
                                            <p:strVal val="ppt_w"/>
                                          </p:val>
                                        </p:tav>
                                        <p:tav tm="100000">
                                          <p:val>
                                            <p:fltVal val="0"/>
                                          </p:val>
                                        </p:tav>
                                      </p:tavLst>
                                    </p:anim>
                                    <p:anim calcmode="lin" valueType="num">
                                      <p:cBhvr>
                                        <p:cTn id="33" dur="1000"/>
                                        <p:tgtEl>
                                          <p:spTgt spid="21"/>
                                        </p:tgtEl>
                                        <p:attrNameLst>
                                          <p:attrName>ppt_h</p:attrName>
                                        </p:attrNameLst>
                                      </p:cBhvr>
                                      <p:tavLst>
                                        <p:tav tm="0">
                                          <p:val>
                                            <p:strVal val="ppt_h"/>
                                          </p:val>
                                        </p:tav>
                                        <p:tav tm="100000">
                                          <p:val>
                                            <p:fltVal val="0"/>
                                          </p:val>
                                        </p:tav>
                                      </p:tavLst>
                                    </p:anim>
                                    <p:anim calcmode="lin" valueType="num">
                                      <p:cBhvr>
                                        <p:cTn id="34" dur="1000"/>
                                        <p:tgtEl>
                                          <p:spTgt spid="21"/>
                                        </p:tgtEl>
                                        <p:attrNameLst>
                                          <p:attrName>style.rotation</p:attrName>
                                        </p:attrNameLst>
                                      </p:cBhvr>
                                      <p:tavLst>
                                        <p:tav tm="0">
                                          <p:val>
                                            <p:fltVal val="0"/>
                                          </p:val>
                                        </p:tav>
                                        <p:tav tm="100000">
                                          <p:val>
                                            <p:fltVal val="90"/>
                                          </p:val>
                                        </p:tav>
                                      </p:tavLst>
                                    </p:anim>
                                    <p:animEffect transition="out" filter="fade">
                                      <p:cBhvr>
                                        <p:cTn id="35" dur="1000"/>
                                        <p:tgtEl>
                                          <p:spTgt spid="21"/>
                                        </p:tgtEl>
                                      </p:cBhvr>
                                    </p:animEffect>
                                    <p:set>
                                      <p:cBhvr>
                                        <p:cTn id="36" dur="1" fill="hold">
                                          <p:stCondLst>
                                            <p:cond delay="999"/>
                                          </p:stCondLst>
                                        </p:cTn>
                                        <p:tgtEl>
                                          <p:spTgt spid="2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3" grpId="0" animBg="1"/>
      <p:bldP spid="27" grpId="0" animBg="1"/>
      <p:bldP spid="28" grpId="0" animBg="1"/>
      <p:bldP spid="29" grpId="0" animBg="1"/>
      <p:bldP spid="3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Perché, nell’Iliade, Afrodite protegge i Troiani</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Perché gli Achei la disonoravano</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si era innamorata del principe troiano Anchise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1600" dirty="0">
                <a:solidFill>
                  <a:srgbClr val="FFFFFF"/>
                </a:solidFill>
                <a:latin typeface="Aharoni" pitchFamily="2" charset="-79"/>
                <a:cs typeface="Aharoni" pitchFamily="2" charset="-79"/>
              </a:rPr>
              <a:t>Perché era stata scelta da Paride, troiano, come dea più bella</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Perché per i troiani era la dea più importante</a:t>
            </a:r>
          </a:p>
        </p:txBody>
      </p:sp>
      <p:sp>
        <p:nvSpPr>
          <p:cNvPr id="18" name="CasellaDiTesto 17"/>
          <p:cNvSpPr txBox="1"/>
          <p:nvPr/>
        </p:nvSpPr>
        <p:spPr>
          <a:xfrm>
            <a:off x="2190010"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19" name="Rettangolo arrotondato 18">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7365848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ppt_x"/>
                                          </p:val>
                                        </p:tav>
                                        <p:tav tm="100000">
                                          <p:val>
                                            <p:strVal val="#ppt_x"/>
                                          </p:val>
                                        </p:tav>
                                      </p:tavLst>
                                    </p:anim>
                                    <p:anim calcmode="lin" valueType="num">
                                      <p:cBhvr additive="base">
                                        <p:cTn id="59" dur="500" fill="hold"/>
                                        <p:tgtEl>
                                          <p:spTgt spid="18"/>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circle(out)">
                                      <p:cBhvr>
                                        <p:cTn id="6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91230" y="62068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64634395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7210767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613765"/>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5298652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6"/>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41379426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592790"/>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69679668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97719733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620688"/>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Afrodite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988840"/>
            <a:ext cx="8229600" cy="4525963"/>
          </a:xfrm>
        </p:spPr>
        <p:txBody>
          <a:bodyPr/>
          <a:lstStyle/>
          <a:p>
            <a:pPr marL="0" indent="0" algn="just">
              <a:buNone/>
            </a:pPr>
            <a:r>
              <a:rPr lang="it-IT" dirty="0">
                <a:solidFill>
                  <a:schemeClr val="bg1"/>
                </a:solidFill>
                <a:latin typeface="Arial Unicode MS" pitchFamily="34" charset="-128"/>
                <a:ea typeface="Arial Unicode MS" pitchFamily="34" charset="-128"/>
                <a:cs typeface="Arial Unicode MS" pitchFamily="34" charset="-128"/>
              </a:rPr>
              <a:t>Ha origini molto antiche e il suo nome deriva dal modo in cui essa è nata: quando Crono -titano del tempo e dell'agricoltura-, per spodestare il padre Urano -il cielo-, lo ferì a morte, alcune gocce del suo sangue caddero nel mare facendo nascere da una schiuma bianca (afros in greco) la dea che poi sarebbe uscita dalle </a:t>
            </a:r>
            <a:r>
              <a:rPr lang="it-IT" dirty="0" smtClean="0">
                <a:solidFill>
                  <a:schemeClr val="bg1"/>
                </a:solidFill>
                <a:latin typeface="Arial Unicode MS" pitchFamily="34" charset="-128"/>
                <a:ea typeface="Arial Unicode MS" pitchFamily="34" charset="-128"/>
                <a:cs typeface="Arial Unicode MS" pitchFamily="34" charset="-128"/>
              </a:rPr>
              <a:t>onde.</a:t>
            </a:r>
            <a:endParaRPr lang="it-IT" dirty="0">
              <a:solidFill>
                <a:schemeClr val="bg1"/>
              </a:solidFill>
              <a:latin typeface="Arial Unicode MS" pitchFamily="34" charset="-128"/>
              <a:ea typeface="Arial Unicode MS" pitchFamily="34" charset="-128"/>
              <a:cs typeface="Arial Unicode MS" pitchFamily="34" charset="-128"/>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124871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62353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5136754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2216921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62068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30411246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18444806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875664" y="620688"/>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407593437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23"/>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Chi era il figlio di Afrodite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Odisseo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Anchise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Enea</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2186119" y="614054"/>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79512" y="4352020"/>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Tree>
    <p:extLst>
      <p:ext uri="{BB962C8B-B14F-4D97-AF65-F5344CB8AC3E}">
        <p14:creationId xmlns:p14="http://schemas.microsoft.com/office/powerpoint/2010/main" val="66398683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sz="8000" dirty="0" smtClean="0">
                <a:solidFill>
                  <a:schemeClr val="bg1"/>
                </a:solidFill>
              </a:rPr>
              <a:t>MAK8</a:t>
            </a:r>
            <a:endParaRPr lang="it-IT" sz="8000" dirty="0">
              <a:solidFill>
                <a:schemeClr val="bg1"/>
              </a:solidFill>
            </a:endParaRPr>
          </a:p>
        </p:txBody>
      </p:sp>
    </p:spTree>
    <p:extLst>
      <p:ext uri="{BB962C8B-B14F-4D97-AF65-F5344CB8AC3E}">
        <p14:creationId xmlns:p14="http://schemas.microsoft.com/office/powerpoint/2010/main" val="5059419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167591" y="620688"/>
            <a:ext cx="8808822"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Patroclo vs apollo</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Cosa profetizza Patroclo alla sua morte?</a:t>
            </a:r>
            <a:endParaRPr lang="it-IT" sz="2000" dirty="0">
              <a:latin typeface="Aharoni" pitchFamily="2" charset="-79"/>
              <a:cs typeface="Aharoni" pitchFamily="2" charset="-79"/>
            </a:endParaRPr>
          </a:p>
        </p:txBody>
      </p:sp>
      <p:sp>
        <p:nvSpPr>
          <p:cNvPr id="16" name="Rettangolo 15">
            <a:hlinkClick r:id="rId8"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fine del mondo</a:t>
            </a:r>
            <a:endParaRPr lang="it-IT" dirty="0">
              <a:latin typeface="Aharoni" pitchFamily="2" charset="-79"/>
              <a:cs typeface="Aharoni" pitchFamily="2" charset="-79"/>
            </a:endParaRPr>
          </a:p>
        </p:txBody>
      </p:sp>
      <p:sp>
        <p:nvSpPr>
          <p:cNvPr id="17" name="Rettangolo 16">
            <a:hlinkClick r:id="rId9"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morte di Ettore</a:t>
            </a:r>
            <a:endParaRPr lang="it-IT" dirty="0">
              <a:latin typeface="Aharoni" pitchFamily="2" charset="-79"/>
              <a:cs typeface="Aharoni" pitchFamily="2" charset="-79"/>
            </a:endParaRPr>
          </a:p>
        </p:txBody>
      </p:sp>
      <p:sp>
        <p:nvSpPr>
          <p:cNvPr id="18" name="Rettangolo 17">
            <a:hlinkClick r:id="rId8"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morte di Achille</a:t>
            </a:r>
            <a:endParaRPr lang="it-IT" dirty="0">
              <a:latin typeface="Aharoni" pitchFamily="2" charset="-79"/>
              <a:cs typeface="Aharoni" pitchFamily="2" charset="-79"/>
            </a:endParaRPr>
          </a:p>
        </p:txBody>
      </p:sp>
      <p:sp>
        <p:nvSpPr>
          <p:cNvPr id="19" name="Rettangolo 18">
            <a:hlinkClick r:id="rId8"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vittoria degli achei</a:t>
            </a:r>
            <a:endParaRPr lang="it-IT" dirty="0">
              <a:latin typeface="Aharoni" pitchFamily="2" charset="-79"/>
              <a:cs typeface="Aharoni" pitchFamily="2" charset="-79"/>
            </a:endParaRPr>
          </a:p>
        </p:txBody>
      </p:sp>
      <p:pic>
        <p:nvPicPr>
          <p:cNvPr id="4" name="Immagin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5" name="Immagin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6" name="BLOODY STREAMジョジョの奇妙な冒険 8bi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87613" y="2984033"/>
            <a:ext cx="609600" cy="609600"/>
          </a:xfrm>
          <a:prstGeom prst="rect">
            <a:avLst/>
          </a:prstGeom>
        </p:spPr>
      </p:pic>
    </p:spTree>
    <p:extLst>
      <p:ext uri="{BB962C8B-B14F-4D97-AF65-F5344CB8AC3E}">
        <p14:creationId xmlns:p14="http://schemas.microsoft.com/office/powerpoint/2010/main" val="39826470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5"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 presetClass="entr" presetSubtype="4" fill="hold" grpId="0" nodeType="afterEffect">
                                  <p:stCondLst>
                                    <p:cond delay="0"/>
                                  </p:stCondLst>
                                  <p:iterate type="lt">
                                    <p:tmPct val="0"/>
                                  </p:iterate>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34" presetClass="emph" presetSubtype="0" fill="hold" grpId="1"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13"/>
                                        </p:tgtEl>
                                        <p:attrNameLst>
                                          <p:attrName>ppt_x</p:attrName>
                                          <p:attrName>ppt_y</p:attrName>
                                        </p:attrNameLst>
                                      </p:cBhvr>
                                    </p:animMotion>
                                    <p:animRot by="1500000">
                                      <p:cBhvr>
                                        <p:cTn id="15" dur="125" fill="hold">
                                          <p:stCondLst>
                                            <p:cond delay="0"/>
                                          </p:stCondLst>
                                        </p:cTn>
                                        <p:tgtEl>
                                          <p:spTgt spid="13"/>
                                        </p:tgtEl>
                                        <p:attrNameLst>
                                          <p:attrName>r</p:attrName>
                                        </p:attrNameLst>
                                      </p:cBhvr>
                                    </p:animRot>
                                    <p:animRot by="-1500000">
                                      <p:cBhvr>
                                        <p:cTn id="16" dur="125" fill="hold">
                                          <p:stCondLst>
                                            <p:cond delay="125"/>
                                          </p:stCondLst>
                                        </p:cTn>
                                        <p:tgtEl>
                                          <p:spTgt spid="13"/>
                                        </p:tgtEl>
                                        <p:attrNameLst>
                                          <p:attrName>r</p:attrName>
                                        </p:attrNameLst>
                                      </p:cBhvr>
                                    </p:animRot>
                                    <p:animRot by="-1500000">
                                      <p:cBhvr>
                                        <p:cTn id="17" dur="125" fill="hold">
                                          <p:stCondLst>
                                            <p:cond delay="250"/>
                                          </p:stCondLst>
                                        </p:cTn>
                                        <p:tgtEl>
                                          <p:spTgt spid="13"/>
                                        </p:tgtEl>
                                        <p:attrNameLst>
                                          <p:attrName>r</p:attrName>
                                        </p:attrNameLst>
                                      </p:cBhvr>
                                    </p:animRot>
                                    <p:animRot by="1500000">
                                      <p:cBhvr>
                                        <p:cTn id="18" dur="125" fill="hold">
                                          <p:stCondLst>
                                            <p:cond delay="375"/>
                                          </p:stCondLst>
                                        </p:cTn>
                                        <p:tgtEl>
                                          <p:spTgt spid="13"/>
                                        </p:tgtEl>
                                        <p:attrNameLst>
                                          <p:attrName>r</p:attrName>
                                        </p:attrNameLst>
                                      </p:cBhvr>
                                    </p:animRot>
                                  </p:childTnLst>
                                </p:cTn>
                              </p:par>
                            </p:childTnLst>
                          </p:cTn>
                        </p:par>
                        <p:par>
                          <p:cTn id="19" fill="hold">
                            <p:stCondLst>
                              <p:cond delay="2400"/>
                            </p:stCondLst>
                            <p:childTnLst>
                              <p:par>
                                <p:cTn id="20" presetID="2" presetClass="exit" presetSubtype="1" fill="hold" grpId="2" nodeType="afterEffect">
                                  <p:stCondLst>
                                    <p:cond delay="0"/>
                                  </p:stCondLst>
                                  <p:iterate type="lt">
                                    <p:tmPct val="0"/>
                                  </p:iterate>
                                  <p:childTnLst>
                                    <p:anim calcmode="lin" valueType="num">
                                      <p:cBhvr additive="base">
                                        <p:cTn id="21" dur="500"/>
                                        <p:tgtEl>
                                          <p:spTgt spid="13"/>
                                        </p:tgtEl>
                                        <p:attrNameLst>
                                          <p:attrName>ppt_x</p:attrName>
                                        </p:attrNameLst>
                                      </p:cBhvr>
                                      <p:tavLst>
                                        <p:tav tm="0">
                                          <p:val>
                                            <p:strVal val="ppt_x"/>
                                          </p:val>
                                        </p:tav>
                                        <p:tav tm="100000">
                                          <p:val>
                                            <p:strVal val="ppt_x"/>
                                          </p:val>
                                        </p:tav>
                                      </p:tavLst>
                                    </p:anim>
                                    <p:anim calcmode="lin" valueType="num">
                                      <p:cBhvr additive="base">
                                        <p:cTn id="22" dur="500"/>
                                        <p:tgtEl>
                                          <p:spTgt spid="13"/>
                                        </p:tgtEl>
                                        <p:attrNameLst>
                                          <p:attrName>ppt_y</p:attrName>
                                        </p:attrNameLst>
                                      </p:cBhvr>
                                      <p:tavLst>
                                        <p:tav tm="0">
                                          <p:val>
                                            <p:strVal val="ppt_y"/>
                                          </p:val>
                                        </p:tav>
                                        <p:tav tm="100000">
                                          <p:val>
                                            <p:strVal val="0-ppt_h/2"/>
                                          </p:val>
                                        </p:tav>
                                      </p:tavLst>
                                    </p:anim>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2900"/>
                            </p:stCondLst>
                            <p:childTnLst>
                              <p:par>
                                <p:cTn id="25" presetID="10"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9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41" repeatCount="indefinite" fill="hold" display="0">
                  <p:stCondLst>
                    <p:cond delay="indefinite"/>
                  </p:stCondLst>
                  <p:endCondLst>
                    <p:cond evt="onStopAudio" delay="0">
                      <p:tgtEl>
                        <p:sldTgt/>
                      </p:tgtEl>
                    </p:cond>
                  </p:endCondLst>
                </p:cTn>
                <p:tgtEl>
                  <p:spTgt spid="6"/>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Cosa profetizza Patroclo alla sua morte?</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fine del mondo</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morte di Ettore</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morte di Achille</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vittoria degli achei</a:t>
            </a:r>
          </a:p>
        </p:txBody>
      </p:sp>
      <p:sp>
        <p:nvSpPr>
          <p:cNvPr id="19" name="Rettangolo 18"/>
          <p:cNvSpPr/>
          <p:nvPr/>
        </p:nvSpPr>
        <p:spPr>
          <a:xfrm>
            <a:off x="3094042"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Quale dio si scontra contro Patroclo?</a:t>
            </a:r>
          </a:p>
        </p:txBody>
      </p:sp>
      <p:sp>
        <p:nvSpPr>
          <p:cNvPr id="20" name="Rettangolo 19">
            <a:hlinkClick r:id="rId5" action="ppaction://hlinksldjump"/>
          </p:cNvPr>
          <p:cNvSpPr/>
          <p:nvPr/>
        </p:nvSpPr>
        <p:spPr>
          <a:xfrm>
            <a:off x="3094042"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21" name="Rettangolo 20">
            <a:hlinkClick r:id="rId5" action="ppaction://hlinksldjump"/>
          </p:cNvPr>
          <p:cNvSpPr/>
          <p:nvPr/>
        </p:nvSpPr>
        <p:spPr>
          <a:xfrm>
            <a:off x="3094043"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22" name="Rettangolo 21">
            <a:hlinkClick r:id="rId6" action="ppaction://hlinksldjump"/>
          </p:cNvPr>
          <p:cNvSpPr/>
          <p:nvPr/>
        </p:nvSpPr>
        <p:spPr>
          <a:xfrm>
            <a:off x="3094040"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23" name="Rettangolo 22">
            <a:hlinkClick r:id="rId5" action="ppaction://hlinksldjump"/>
          </p:cNvPr>
          <p:cNvSpPr/>
          <p:nvPr/>
        </p:nvSpPr>
        <p:spPr>
          <a:xfrm>
            <a:off x="3094041"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4" name="Immagin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275011558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4"/>
                                        </p:tgtEl>
                                        <p:attrNameLst>
                                          <p:attrName>ppt_x</p:attrName>
                                          <p:attrName>ppt_y</p:attrName>
                                        </p:attrNameLst>
                                      </p:cBhvr>
                                      <p:rCtr x="22378" y="-2361"/>
                                    </p:animMotion>
                                  </p:childTnLst>
                                </p:cTn>
                              </p:par>
                            </p:childTnLst>
                          </p:cTn>
                        </p:par>
                        <p:par>
                          <p:cTn id="32" fill="hold">
                            <p:stCondLst>
                              <p:cond delay="55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500"/>
                            </p:stCondLst>
                            <p:childTnLst>
                              <p:par>
                                <p:cTn id="40" presetID="10" presetClass="exit" presetSubtype="0" fill="hold" nodeType="after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par>
                          <p:cTn id="43" fill="hold">
                            <p:stCondLst>
                              <p:cond delay="70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5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19" grpId="0" animBg="1"/>
      <p:bldP spid="20" grpId="0" animBg="1"/>
      <p:bldP spid="21" grpId="0" animBg="1"/>
      <p:bldP spid="22" grpId="0" animBg="1"/>
      <p:bldP spid="23"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Cosa profetizza Patroclo alla sua morte?</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fine del mondo</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morte di Ettore</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morte di Achille</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La vittoria degli achei</a:t>
            </a:r>
          </a:p>
        </p:txBody>
      </p:sp>
      <p:sp>
        <p:nvSpPr>
          <p:cNvPr id="24" name="Rettangolo 23"/>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Quale dio si scontra contro Patroclo?</a:t>
            </a:r>
          </a:p>
        </p:txBody>
      </p:sp>
      <p:sp>
        <p:nvSpPr>
          <p:cNvPr id="25" name="Rettangolo 24">
            <a:hlinkClick r:id="rId5"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26" name="Rettangolo 25">
            <a:hlinkClick r:id="rId5"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27" name="Rettangolo 26">
            <a:hlinkClick r:id="rId6" action="ppaction://hlinksldjump"/>
          </p:cNvPr>
          <p:cNvSpPr/>
          <p:nvPr/>
        </p:nvSpPr>
        <p:spPr>
          <a:xfrm>
            <a:off x="3095835"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28" name="Rettangolo 27">
            <a:hlinkClick r:id="rId5" action="ppaction://hlinksldjump"/>
          </p:cNvPr>
          <p:cNvSpPr/>
          <p:nvPr/>
        </p:nvSpPr>
        <p:spPr>
          <a:xfrm>
            <a:off x="3095836"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31" name="Immagin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44566377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Afrodite nell’Iliade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412776"/>
            <a:ext cx="8229600" cy="4525963"/>
          </a:xfrm>
        </p:spPr>
        <p:txBody>
          <a:bodyPr/>
          <a:lstStyle/>
          <a:p>
            <a:pPr marL="0" indent="0" algn="just">
              <a:buNone/>
            </a:pPr>
            <a:r>
              <a:rPr lang="it-IT" dirty="0">
                <a:solidFill>
                  <a:schemeClr val="bg1"/>
                </a:solidFill>
                <a:latin typeface="Arial Unicode MS" pitchFamily="34" charset="-128"/>
                <a:ea typeface="Arial Unicode MS" pitchFamily="34" charset="-128"/>
                <a:cs typeface="Arial Unicode MS" pitchFamily="34" charset="-128"/>
              </a:rPr>
              <a:t>Nell’Iliade, Afrodite protegge il campo troiano perché scelta da Paride come divinità più bella. Ella si innamorò di Anchise, principe troiano, e gli diede un figlio, Enea, al quale vietò di rivelare il suo nome come madre. Quando Anchise, però, si vantò di essere stato amato da Afrodite, Zeus scagliò contro di lui un fulmine. Egli rimase zoppo grazie all’intervento della dea che rese il colpo meno potente.</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6669984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Quale dio si scontra contro Patroclo?</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20" name="Rettangolo 19">
            <a:hlinkClick r:id="rId5"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Guidatore </a:t>
            </a:r>
            <a:r>
              <a:rPr lang="it-IT" dirty="0">
                <a:latin typeface="Aharoni" pitchFamily="2" charset="-79"/>
                <a:cs typeface="Aharoni" pitchFamily="2" charset="-79"/>
              </a:rPr>
              <a:t>di cavalli</a:t>
            </a:r>
          </a:p>
        </p:txBody>
      </p:sp>
      <p:sp>
        <p:nvSpPr>
          <p:cNvPr id="21" name="Rettangolo 20">
            <a:hlinkClick r:id="rId6"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22" name="Rettangolo 21">
            <a:hlinkClick r:id="rId6"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23" name="Rettangolo 22">
            <a:hlinkClick r:id="rId6"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84874673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Quale dio si scontra contro Patroclo?</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20" name="Rettangolo 19">
            <a:hlinkClick r:id="rId7"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21" name="Rettangolo 20">
            <a:hlinkClick r:id="rId8" action="ppaction://hlinksldjump"/>
          </p:cNvPr>
          <p:cNvSpPr/>
          <p:nvPr/>
        </p:nvSpPr>
        <p:spPr>
          <a:xfrm>
            <a:off x="3095840"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22" name="Rettangolo 21">
            <a:hlinkClick r:id="rId8"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23" name="Rettangolo 22">
            <a:hlinkClick r:id="rId8"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8" name="Immagin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315649225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8"/>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8"/>
                                        </p:tgtEl>
                                      </p:cBhvr>
                                    </p:animEffect>
                                    <p:set>
                                      <p:cBhvr>
                                        <p:cTn id="50" dur="1" fill="hold">
                                          <p:stCondLst>
                                            <p:cond delay="499"/>
                                          </p:stCondLst>
                                        </p:cTn>
                                        <p:tgtEl>
                                          <p:spTgt spid="28"/>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Quale dio si scontra contro Patroclo</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sp>
        <p:nvSpPr>
          <p:cNvPr id="19" name="Rettangolo 18"/>
          <p:cNvSpPr/>
          <p:nvPr/>
        </p:nvSpPr>
        <p:spPr>
          <a:xfrm>
            <a:off x="3095837" y="61742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20" name="Rettangolo 19">
            <a:hlinkClick r:id="rId5" action="ppaction://hlinksldjump"/>
          </p:cNvPr>
          <p:cNvSpPr/>
          <p:nvPr/>
        </p:nvSpPr>
        <p:spPr>
          <a:xfrm>
            <a:off x="3095834" y="241762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21" name="Rettangolo 20">
            <a:hlinkClick r:id="rId6" action="ppaction://hlinksldjump"/>
          </p:cNvPr>
          <p:cNvSpPr/>
          <p:nvPr/>
        </p:nvSpPr>
        <p:spPr>
          <a:xfrm>
            <a:off x="3095834" y="329010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22" name="Rettangolo 21">
            <a:hlinkClick r:id="rId6" action="ppaction://hlinksldjump"/>
          </p:cNvPr>
          <p:cNvSpPr/>
          <p:nvPr/>
        </p:nvSpPr>
        <p:spPr>
          <a:xfrm>
            <a:off x="3095834" y="41993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23" name="Rettangolo 22">
            <a:hlinkClick r:id="rId6" action="ppaction://hlinksldjump"/>
          </p:cNvPr>
          <p:cNvSpPr/>
          <p:nvPr/>
        </p:nvSpPr>
        <p:spPr>
          <a:xfrm>
            <a:off x="3095834" y="515393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12761999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Quale dio si scontra contro Patroclo?</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Efesto</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Apollo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latin typeface="Aharoni" pitchFamily="2" charset="-79"/>
              <a:cs typeface="Aharoni" pitchFamily="2" charset="-79"/>
            </a:endParaRPr>
          </a:p>
        </p:txBody>
      </p:sp>
      <p:sp>
        <p:nvSpPr>
          <p:cNvPr id="19" name="Rettangolo 18"/>
          <p:cNvSpPr/>
          <p:nvPr/>
        </p:nvSpPr>
        <p:spPr>
          <a:xfrm>
            <a:off x="309877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20" name="Rettangolo 19">
            <a:hlinkClick r:id="rId7" action="ppaction://hlinksldjump"/>
          </p:cNvPr>
          <p:cNvSpPr/>
          <p:nvPr/>
        </p:nvSpPr>
        <p:spPr>
          <a:xfrm>
            <a:off x="309877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21" name="Rettangolo 20">
            <a:hlinkClick r:id="rId8" action="ppaction://hlinksldjump"/>
          </p:cNvPr>
          <p:cNvSpPr/>
          <p:nvPr/>
        </p:nvSpPr>
        <p:spPr>
          <a:xfrm>
            <a:off x="309877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22" name="Rettangolo 21">
            <a:hlinkClick r:id="rId8" action="ppaction://hlinksldjump"/>
          </p:cNvPr>
          <p:cNvSpPr/>
          <p:nvPr/>
        </p:nvSpPr>
        <p:spPr>
          <a:xfrm>
            <a:off x="3098777"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23" name="Rettangolo 22">
            <a:hlinkClick r:id="rId8" action="ppaction://hlinksldjump"/>
          </p:cNvPr>
          <p:cNvSpPr/>
          <p:nvPr/>
        </p:nvSpPr>
        <p:spPr>
          <a:xfrm>
            <a:off x="309877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60467068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CasellaDiTesto 18"/>
          <p:cNvSpPr txBox="1"/>
          <p:nvPr/>
        </p:nvSpPr>
        <p:spPr>
          <a:xfrm>
            <a:off x="799973"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7538449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era il padre di Patroclo? </a:t>
            </a:r>
            <a:endParaRPr lang="it-IT" sz="2000" dirty="0">
              <a:latin typeface="Aharoni" pitchFamily="2" charset="-79"/>
              <a:cs typeface="Aharoni" pitchFamily="2" charset="-79"/>
            </a:endParaRPr>
          </a:p>
        </p:txBody>
      </p:sp>
      <p:sp>
        <p:nvSpPr>
          <p:cNvPr id="20" name="Rettangolo 19">
            <a:hlinkClick r:id="rId7" action="ppaction://hlinksldjump"/>
          </p:cNvPr>
          <p:cNvSpPr/>
          <p:nvPr/>
        </p:nvSpPr>
        <p:spPr>
          <a:xfrm>
            <a:off x="3095828"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5"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1"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1"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36941555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42339184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68121661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7727359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101010351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Atena</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2200" y="1666791"/>
            <a:ext cx="1980991" cy="2885068"/>
          </a:xfrm>
          <a:prstGeom prst="rect">
            <a:avLst/>
          </a:prstGeom>
        </p:spPr>
      </p:pic>
      <p:sp>
        <p:nvSpPr>
          <p:cNvPr id="11" name="CasellaDiTesto 10"/>
          <p:cNvSpPr txBox="1"/>
          <p:nvPr/>
        </p:nvSpPr>
        <p:spPr>
          <a:xfrm>
            <a:off x="376603" y="3823880"/>
            <a:ext cx="4123389" cy="2585323"/>
          </a:xfrm>
          <a:prstGeom prst="rect">
            <a:avLst/>
          </a:prstGeom>
          <a:noFill/>
        </p:spPr>
        <p:txBody>
          <a:bodyPr wrap="square" rtlCol="0">
            <a:spAutoFit/>
          </a:bodyPr>
          <a:lstStyle/>
          <a:p>
            <a:r>
              <a:rPr lang="it-IT" dirty="0" smtClean="0">
                <a:solidFill>
                  <a:schemeClr val="bg1"/>
                </a:solidFill>
                <a:latin typeface="AR JULIAN" pitchFamily="2" charset="0"/>
              </a:rPr>
              <a:t>Il </a:t>
            </a:r>
            <a:r>
              <a:rPr lang="it-IT" dirty="0">
                <a:solidFill>
                  <a:schemeClr val="bg1"/>
                </a:solidFill>
                <a:latin typeface="AR JULIAN" pitchFamily="2" charset="0"/>
              </a:rPr>
              <a:t>più usato in poesia è Atena </a:t>
            </a:r>
            <a:r>
              <a:rPr lang="it-IT" dirty="0" err="1">
                <a:solidFill>
                  <a:schemeClr val="bg1"/>
                </a:solidFill>
                <a:latin typeface="AR JULIAN" pitchFamily="2" charset="0"/>
              </a:rPr>
              <a:t>glaukopis</a:t>
            </a:r>
            <a:r>
              <a:rPr lang="it-IT" dirty="0" smtClean="0">
                <a:solidFill>
                  <a:schemeClr val="bg1"/>
                </a:solidFill>
                <a:latin typeface="AR JULIAN" pitchFamily="2" charset="0"/>
              </a:rPr>
              <a:t>: (</a:t>
            </a:r>
            <a:r>
              <a:rPr lang="it-IT" dirty="0" err="1" smtClean="0">
                <a:solidFill>
                  <a:schemeClr val="bg1"/>
                </a:solidFill>
                <a:latin typeface="AR JULIAN" pitchFamily="2" charset="0"/>
              </a:rPr>
              <a:t>glaukos</a:t>
            </a:r>
            <a:r>
              <a:rPr lang="it-IT" dirty="0" smtClean="0">
                <a:solidFill>
                  <a:schemeClr val="bg1"/>
                </a:solidFill>
                <a:latin typeface="AR JULIAN" pitchFamily="2" charset="0"/>
              </a:rPr>
              <a:t> = lucente +</a:t>
            </a:r>
          </a:p>
          <a:p>
            <a:r>
              <a:rPr lang="it-IT" dirty="0" err="1" smtClean="0">
                <a:solidFill>
                  <a:schemeClr val="bg1"/>
                </a:solidFill>
                <a:latin typeface="AR JULIAN" pitchFamily="2" charset="0"/>
              </a:rPr>
              <a:t>ops</a:t>
            </a:r>
            <a:r>
              <a:rPr lang="it-IT" dirty="0" smtClean="0">
                <a:solidFill>
                  <a:schemeClr val="bg1"/>
                </a:solidFill>
                <a:latin typeface="AR JULIAN" pitchFamily="2" charset="0"/>
              </a:rPr>
              <a:t> = sguardo</a:t>
            </a:r>
            <a:r>
              <a:rPr lang="it-IT" dirty="0">
                <a:solidFill>
                  <a:schemeClr val="bg1"/>
                </a:solidFill>
                <a:latin typeface="AR JULIAN" pitchFamily="2" charset="0"/>
              </a:rPr>
              <a:t>, </a:t>
            </a:r>
            <a:r>
              <a:rPr lang="it-IT" dirty="0" smtClean="0">
                <a:solidFill>
                  <a:schemeClr val="bg1"/>
                </a:solidFill>
                <a:latin typeface="AR JULIAN" pitchFamily="2" charset="0"/>
              </a:rPr>
              <a:t>occhi), </a:t>
            </a:r>
            <a:r>
              <a:rPr lang="it-IT" dirty="0">
                <a:solidFill>
                  <a:schemeClr val="bg1"/>
                </a:solidFill>
                <a:latin typeface="AR JULIAN" pitchFamily="2" charset="0"/>
              </a:rPr>
              <a:t>significa: </a:t>
            </a:r>
            <a:r>
              <a:rPr lang="it-IT" dirty="0" smtClean="0">
                <a:solidFill>
                  <a:schemeClr val="bg1"/>
                </a:solidFill>
                <a:latin typeface="AR JULIAN" pitchFamily="2" charset="0"/>
              </a:rPr>
              <a:t>Atena </a:t>
            </a:r>
            <a:r>
              <a:rPr lang="it-IT" dirty="0">
                <a:solidFill>
                  <a:schemeClr val="bg1"/>
                </a:solidFill>
                <a:latin typeface="AR JULIAN" pitchFamily="2" charset="0"/>
              </a:rPr>
              <a:t>con lo sguardo scintillante o Atena dagli </a:t>
            </a:r>
            <a:r>
              <a:rPr lang="it-IT" dirty="0" smtClean="0">
                <a:solidFill>
                  <a:schemeClr val="bg1"/>
                </a:solidFill>
                <a:latin typeface="AR JULIAN" pitchFamily="2" charset="0"/>
              </a:rPr>
              <a:t>occhi lucenti</a:t>
            </a:r>
            <a:r>
              <a:rPr lang="it-IT" dirty="0">
                <a:solidFill>
                  <a:schemeClr val="bg1"/>
                </a:solidFill>
                <a:latin typeface="AR JULIAN" pitchFamily="2" charset="0"/>
              </a:rPr>
              <a:t>.</a:t>
            </a:r>
          </a:p>
          <a:p>
            <a:r>
              <a:rPr lang="it-IT" dirty="0">
                <a:solidFill>
                  <a:schemeClr val="bg1"/>
                </a:solidFill>
                <a:latin typeface="AR JULIAN" pitchFamily="2" charset="0"/>
              </a:rPr>
              <a:t>Atena </a:t>
            </a:r>
            <a:r>
              <a:rPr lang="it-IT" dirty="0" err="1">
                <a:solidFill>
                  <a:schemeClr val="bg1"/>
                </a:solidFill>
                <a:latin typeface="AR JULIAN" pitchFamily="2" charset="0"/>
              </a:rPr>
              <a:t>Parthenos</a:t>
            </a:r>
            <a:r>
              <a:rPr lang="it-IT" dirty="0">
                <a:solidFill>
                  <a:schemeClr val="bg1"/>
                </a:solidFill>
                <a:latin typeface="AR JULIAN" pitchFamily="2" charset="0"/>
              </a:rPr>
              <a:t> = </a:t>
            </a:r>
            <a:r>
              <a:rPr lang="it-IT" dirty="0" err="1">
                <a:solidFill>
                  <a:schemeClr val="bg1"/>
                </a:solidFill>
                <a:latin typeface="AR JULIAN" pitchFamily="2" charset="0"/>
              </a:rPr>
              <a:t>Pallade</a:t>
            </a:r>
            <a:r>
              <a:rPr lang="it-IT" dirty="0">
                <a:solidFill>
                  <a:schemeClr val="bg1"/>
                </a:solidFill>
                <a:latin typeface="AR JULIAN" pitchFamily="2" charset="0"/>
              </a:rPr>
              <a:t> Atena (</a:t>
            </a:r>
            <a:r>
              <a:rPr lang="it-IT" dirty="0" smtClean="0">
                <a:solidFill>
                  <a:schemeClr val="bg1"/>
                </a:solidFill>
                <a:latin typeface="AR JULIAN" pitchFamily="2" charset="0"/>
              </a:rPr>
              <a:t>vergine) </a:t>
            </a:r>
            <a:r>
              <a:rPr lang="it-IT" smtClean="0">
                <a:solidFill>
                  <a:schemeClr val="bg1"/>
                </a:solidFill>
                <a:latin typeface="AR JULIAN" pitchFamily="2" charset="0"/>
              </a:rPr>
              <a:t>è il nome </a:t>
            </a:r>
            <a:r>
              <a:rPr lang="it-IT" dirty="0">
                <a:solidFill>
                  <a:schemeClr val="bg1"/>
                </a:solidFill>
                <a:latin typeface="AR JULIAN" pitchFamily="2" charset="0"/>
              </a:rPr>
              <a:t>con cui veniva adorata </a:t>
            </a:r>
            <a:r>
              <a:rPr lang="it-IT" dirty="0" smtClean="0">
                <a:solidFill>
                  <a:schemeClr val="bg1"/>
                </a:solidFill>
                <a:latin typeface="AR JULIAN" pitchFamily="2" charset="0"/>
              </a:rPr>
              <a:t>sull’Acropoli</a:t>
            </a:r>
            <a:r>
              <a:rPr lang="it-IT" dirty="0">
                <a:solidFill>
                  <a:schemeClr val="bg1"/>
                </a:solidFill>
                <a:latin typeface="AR JULIAN" pitchFamily="2" charset="0"/>
              </a:rPr>
              <a:t>.</a:t>
            </a:r>
          </a:p>
          <a:p>
            <a:endParaRPr lang="it-IT" dirty="0"/>
          </a:p>
        </p:txBody>
      </p:sp>
      <p:sp>
        <p:nvSpPr>
          <p:cNvPr id="14" name="Indietro o precedente 13">
            <a:hlinkClick r:id="rId4"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15" name="Immagin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1960" y="4071876"/>
            <a:ext cx="2438400" cy="2438400"/>
          </a:xfrm>
          <a:prstGeom prst="rect">
            <a:avLst/>
          </a:prstGeom>
        </p:spPr>
      </p:pic>
      <p:sp>
        <p:nvSpPr>
          <p:cNvPr id="16" name="Rettangolo arrotondato 15">
            <a:hlinkClick r:id="rId9"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10"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Racconti e leggende della Dea Atena</a:t>
            </a:r>
            <a:endParaRPr lang="it-IT" sz="3200" dirty="0">
              <a:solidFill>
                <a:schemeClr val="tx1"/>
              </a:solidFill>
              <a:latin typeface="AR JULIAN" pitchFamily="2" charset="0"/>
            </a:endParaRPr>
          </a:p>
        </p:txBody>
      </p:sp>
      <p:pic>
        <p:nvPicPr>
          <p:cNvPr id="9" name="Immagin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2200" y="4052545"/>
            <a:ext cx="2344097" cy="2896771"/>
          </a:xfrm>
          <a:prstGeom prst="rect">
            <a:avLst/>
          </a:prstGeom>
        </p:spPr>
      </p:pic>
    </p:spTree>
    <p:extLst>
      <p:ext uri="{BB962C8B-B14F-4D97-AF65-F5344CB8AC3E}">
        <p14:creationId xmlns:p14="http://schemas.microsoft.com/office/powerpoint/2010/main" val="275799893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 presetClass="entr" presetSubtype="4" fill="hold" nodeType="afterEffect">
                                  <p:stCondLst>
                                    <p:cond delay="5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7500"/>
                            </p:stCondLst>
                            <p:childTnLst>
                              <p:par>
                                <p:cTn id="14" presetID="2" presetClass="exit" presetSubtype="4" fill="hold" nodeType="afterEffect">
                                  <p:stCondLst>
                                    <p:cond delay="1000"/>
                                  </p:stCondLst>
                                  <p:childTnLst>
                                    <p:anim calcmode="lin" valueType="num">
                                      <p:cBhvr additive="base">
                                        <p:cTn id="15" dur="2000"/>
                                        <p:tgtEl>
                                          <p:spTgt spid="9"/>
                                        </p:tgtEl>
                                        <p:attrNameLst>
                                          <p:attrName>ppt_x</p:attrName>
                                        </p:attrNameLst>
                                      </p:cBhvr>
                                      <p:tavLst>
                                        <p:tav tm="0">
                                          <p:val>
                                            <p:strVal val="ppt_x"/>
                                          </p:val>
                                        </p:tav>
                                        <p:tav tm="100000">
                                          <p:val>
                                            <p:strVal val="ppt_x"/>
                                          </p:val>
                                        </p:tav>
                                      </p:tavLst>
                                    </p:anim>
                                    <p:anim calcmode="lin" valueType="num">
                                      <p:cBhvr additive="base">
                                        <p:cTn id="16" dur="2000"/>
                                        <p:tgtEl>
                                          <p:spTgt spid="9"/>
                                        </p:tgtEl>
                                        <p:attrNameLst>
                                          <p:attrName>ppt_y</p:attrName>
                                        </p:attrNameLst>
                                      </p:cBhvr>
                                      <p:tavLst>
                                        <p:tav tm="0">
                                          <p:val>
                                            <p:strVal val="ppt_y"/>
                                          </p:val>
                                        </p:tav>
                                        <p:tav tm="100000">
                                          <p:val>
                                            <p:strVal val="1+ppt_h/2"/>
                                          </p:val>
                                        </p:tav>
                                      </p:tavLst>
                                    </p:anim>
                                    <p:set>
                                      <p:cBhvr>
                                        <p:cTn id="17"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Guidatore di cavalli</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Signore di guerrieri</a:t>
            </a:r>
            <a:endParaRPr lang="it-IT" dirty="0"/>
          </a:p>
        </p:txBody>
      </p:sp>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0" name="Rettangolo 19">
            <a:hlinkClick r:id="rId7"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1" name="Rettangolo 20">
            <a:hlinkClick r:id="rId7"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2" name="Rettangolo 21">
            <a:hlinkClick r:id="rId8"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3" name="Rettangolo 22">
            <a:hlinkClick r:id="rId7"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1746648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5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5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0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5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Quale epiteto viene attribuito più spesso a Patroclo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Guidatore di cavalli</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Scudo lucente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Dalla bella chioma</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Signore di guerrieri</a:t>
            </a:r>
            <a:endParaRPr lang="it-IT" dirty="0"/>
          </a:p>
        </p:txBody>
      </p:sp>
      <p:sp>
        <p:nvSpPr>
          <p:cNvPr id="19" name="CasellaDiTesto 18"/>
          <p:cNvSpPr txBox="1"/>
          <p:nvPr/>
        </p:nvSpPr>
        <p:spPr>
          <a:xfrm>
            <a:off x="1419344" y="620687"/>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40118449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799974" y="57786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26816832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Come fu ucciso </a:t>
            </a:r>
            <a:r>
              <a:rPr lang="it-IT" sz="2000" dirty="0" err="1" smtClean="0">
                <a:solidFill>
                  <a:schemeClr val="tx1"/>
                </a:solidFill>
                <a:latin typeface="Aharoni" pitchFamily="2" charset="-79"/>
                <a:cs typeface="Aharoni" pitchFamily="2" charset="-79"/>
              </a:rPr>
              <a:t>Cebrione</a:t>
            </a:r>
            <a:r>
              <a:rPr lang="it-IT" sz="2000" dirty="0" smtClean="0">
                <a:solidFill>
                  <a:schemeClr val="tx1"/>
                </a:solidFill>
                <a:latin typeface="Aharoni" pitchFamily="2" charset="-79"/>
                <a:cs typeface="Aharoni" pitchFamily="2" charset="-79"/>
              </a:rPr>
              <a:t> da Patroclo? </a:t>
            </a:r>
            <a:endParaRPr lang="it-IT" sz="2000" dirty="0">
              <a:solidFill>
                <a:schemeClr val="tx1"/>
              </a:solidFill>
              <a:latin typeface="Aharoni" pitchFamily="2" charset="-79"/>
              <a:cs typeface="Aharoni" pitchFamily="2" charset="-79"/>
            </a:endParaRPr>
          </a:p>
        </p:txBody>
      </p:sp>
      <p:sp>
        <p:nvSpPr>
          <p:cNvPr id="20" name="Rettangolo 19">
            <a:hlinkClick r:id="rId7" action="ppaction://hlinksldjump"/>
          </p:cNvPr>
          <p:cNvSpPr/>
          <p:nvPr/>
        </p:nvSpPr>
        <p:spPr>
          <a:xfrm>
            <a:off x="3084162"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Con </a:t>
            </a:r>
            <a:r>
              <a:rPr lang="it-IT" dirty="0">
                <a:solidFill>
                  <a:schemeClr val="tx1"/>
                </a:solidFill>
                <a:latin typeface="Aharoni" pitchFamily="2" charset="-79"/>
                <a:cs typeface="Aharoni" pitchFamily="2" charset="-79"/>
              </a:rPr>
              <a:t>una lancia</a:t>
            </a:r>
          </a:p>
        </p:txBody>
      </p:sp>
      <p:sp>
        <p:nvSpPr>
          <p:cNvPr id="21" name="Rettangolo 20">
            <a:hlinkClick r:id="rId7" action="ppaction://hlinksldjump"/>
          </p:cNvPr>
          <p:cNvSpPr/>
          <p:nvPr/>
        </p:nvSpPr>
        <p:spPr>
          <a:xfrm>
            <a:off x="308809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Con </a:t>
            </a:r>
            <a:r>
              <a:rPr lang="it-IT" dirty="0">
                <a:solidFill>
                  <a:schemeClr val="tx1"/>
                </a:solidFill>
                <a:latin typeface="Aharoni" pitchFamily="2" charset="-79"/>
                <a:cs typeface="Aharoni" pitchFamily="2" charset="-79"/>
              </a:rPr>
              <a:t>gli zoccoli di un cavallo</a:t>
            </a:r>
          </a:p>
        </p:txBody>
      </p:sp>
      <p:sp>
        <p:nvSpPr>
          <p:cNvPr id="22" name="Rettangolo 21">
            <a:hlinkClick r:id="rId7" action="ppaction://hlinksldjump"/>
          </p:cNvPr>
          <p:cNvSpPr/>
          <p:nvPr/>
        </p:nvSpPr>
        <p:spPr>
          <a:xfrm>
            <a:off x="3084162" y="420265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8" action="ppaction://hlinksldjump"/>
          </p:cNvPr>
          <p:cNvSpPr/>
          <p:nvPr/>
        </p:nvSpPr>
        <p:spPr>
          <a:xfrm>
            <a:off x="3076379" y="516655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2612391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Odiseo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799974"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372800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0" name="Rettangolo 19">
            <a:hlinkClick r:id="rId7"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1" name="Rettangolo 20">
            <a:hlinkClick r:id="rId7"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22" name="Rettangolo 21">
            <a:hlinkClick r:id="rId7" action="ppaction://hlinksldjump"/>
          </p:cNvPr>
          <p:cNvSpPr/>
          <p:nvPr/>
        </p:nvSpPr>
        <p:spPr>
          <a:xfrm>
            <a:off x="3095834" y="420265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8" action="ppaction://hlinksldjump"/>
          </p:cNvPr>
          <p:cNvSpPr/>
          <p:nvPr/>
        </p:nvSpPr>
        <p:spPr>
          <a:xfrm>
            <a:off x="3088051" y="516655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4829901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0" name="Rettangolo 19">
            <a:hlinkClick r:id="rId8"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1" name="Rettangolo 20">
            <a:hlinkClick r:id="rId8"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22" name="Rettangolo 21">
            <a:hlinkClick r:id="rId8" action="ppaction://hlinksldjump"/>
          </p:cNvPr>
          <p:cNvSpPr/>
          <p:nvPr/>
        </p:nvSpPr>
        <p:spPr>
          <a:xfrm>
            <a:off x="3086256" y="4209360"/>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9" action="ppaction://hlinksldjump"/>
          </p:cNvPr>
          <p:cNvSpPr/>
          <p:nvPr/>
        </p:nvSpPr>
        <p:spPr>
          <a:xfrm>
            <a:off x="3078473"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9474134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3"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413355" y="620686"/>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41368546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799974"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28839724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8341"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0" name="Rettangolo 19">
            <a:hlinkClick r:id="rId7" action="ppaction://hlinksldjump"/>
          </p:cNvPr>
          <p:cNvSpPr/>
          <p:nvPr/>
        </p:nvSpPr>
        <p:spPr>
          <a:xfrm>
            <a:off x="3090558"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1" name="Rettangolo 20">
            <a:hlinkClick r:id="rId7" action="ppaction://hlinksldjump"/>
          </p:cNvPr>
          <p:cNvSpPr/>
          <p:nvPr/>
        </p:nvSpPr>
        <p:spPr>
          <a:xfrm>
            <a:off x="3082775"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22" name="Rettangolo 21">
            <a:hlinkClick r:id="rId7" action="ppaction://hlinksldjump"/>
          </p:cNvPr>
          <p:cNvSpPr/>
          <p:nvPr/>
        </p:nvSpPr>
        <p:spPr>
          <a:xfrm>
            <a:off x="3080268"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8" action="ppaction://hlinksldjump"/>
          </p:cNvPr>
          <p:cNvSpPr/>
          <p:nvPr/>
        </p:nvSpPr>
        <p:spPr>
          <a:xfrm>
            <a:off x="3072485"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7" name="Immagin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134942168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7"/>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76672"/>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Atena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r>
              <a:rPr lang="it-IT" dirty="0" smtClean="0">
                <a:solidFill>
                  <a:schemeClr val="bg1"/>
                </a:solidFill>
              </a:rPr>
              <a:t>Atena è la dea:</a:t>
            </a:r>
          </a:p>
          <a:p>
            <a:pPr marL="0" indent="0">
              <a:buNone/>
            </a:pPr>
            <a:r>
              <a:rPr lang="it-IT" sz="2400" dirty="0" smtClean="0">
                <a:solidFill>
                  <a:schemeClr val="bg1"/>
                </a:solidFill>
              </a:rPr>
              <a:t>Della sapienza, della saggezza, delle arti, dell’artigianato e,</a:t>
            </a:r>
            <a:r>
              <a:rPr lang="it-IT" sz="2400" dirty="0">
                <a:solidFill>
                  <a:schemeClr val="bg1"/>
                </a:solidFill>
              </a:rPr>
              <a:t> </a:t>
            </a:r>
            <a:r>
              <a:rPr lang="it-IT" sz="2400" dirty="0" smtClean="0">
                <a:solidFill>
                  <a:schemeClr val="bg1"/>
                </a:solidFill>
              </a:rPr>
              <a:t>infine, delle strategie militari. (Gli aspetti più crudeli della guerra appartenevano al dominio di Ares).</a:t>
            </a:r>
          </a:p>
          <a:p>
            <a:r>
              <a:rPr lang="it-IT" dirty="0" smtClean="0">
                <a:solidFill>
                  <a:schemeClr val="bg1"/>
                </a:solidFill>
              </a:rPr>
              <a:t>La nascita </a:t>
            </a:r>
            <a:r>
              <a:rPr lang="it-IT" smtClean="0">
                <a:solidFill>
                  <a:schemeClr val="bg1"/>
                </a:solidFill>
              </a:rPr>
              <a:t>di Atena:</a:t>
            </a:r>
            <a:endParaRPr lang="it-IT" dirty="0" smtClean="0">
              <a:solidFill>
                <a:schemeClr val="bg1"/>
              </a:solidFill>
            </a:endParaRPr>
          </a:p>
          <a:p>
            <a:pPr marL="0" indent="0">
              <a:buNone/>
            </a:pPr>
            <a:r>
              <a:rPr lang="it-IT" sz="2400" dirty="0" smtClean="0">
                <a:solidFill>
                  <a:schemeClr val="bg1"/>
                </a:solidFill>
              </a:rPr>
              <a:t>Atena è la figlia di Zeus. La leggenda narra che Zeus si accoppiò con </a:t>
            </a:r>
            <a:r>
              <a:rPr lang="it-IT" sz="2400" dirty="0" err="1" smtClean="0">
                <a:solidFill>
                  <a:schemeClr val="bg1"/>
                </a:solidFill>
              </a:rPr>
              <a:t>Meti</a:t>
            </a:r>
            <a:r>
              <a:rPr lang="it-IT" sz="2400" dirty="0" smtClean="0">
                <a:solidFill>
                  <a:schemeClr val="bg1"/>
                </a:solidFill>
              </a:rPr>
              <a:t>, dea della prudenza e della saggezza.</a:t>
            </a:r>
            <a:endParaRPr lang="it-IT" sz="2400" dirty="0">
              <a:solidFill>
                <a:schemeClr val="bg1"/>
              </a:solidFill>
            </a:endParaRPr>
          </a:p>
        </p:txBody>
      </p:sp>
      <p:sp>
        <p:nvSpPr>
          <p:cNvPr id="4" name="Indietro o precedente 3">
            <a:hlinkClick r:id="rId4"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4558220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3"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6" name="Immagin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9" name="Rettangolo 18"/>
          <p:cNvSpPr/>
          <p:nvPr/>
        </p:nvSpPr>
        <p:spPr>
          <a:xfrm>
            <a:off x="3094039"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0" name="Rettangolo 19">
            <a:hlinkClick r:id="rId8" action="ppaction://hlinksldjump"/>
          </p:cNvPr>
          <p:cNvSpPr/>
          <p:nvPr/>
        </p:nvSpPr>
        <p:spPr>
          <a:xfrm>
            <a:off x="3086256"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1" name="Rettangolo 20">
            <a:hlinkClick r:id="rId8" action="ppaction://hlinksldjump"/>
          </p:cNvPr>
          <p:cNvSpPr/>
          <p:nvPr/>
        </p:nvSpPr>
        <p:spPr>
          <a:xfrm>
            <a:off x="3078473"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22" name="Rettangolo 21">
            <a:hlinkClick r:id="rId8" action="ppaction://hlinksldjump"/>
          </p:cNvPr>
          <p:cNvSpPr/>
          <p:nvPr/>
        </p:nvSpPr>
        <p:spPr>
          <a:xfrm>
            <a:off x="3078473" y="420265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23" name="Rettangolo 22">
            <a:hlinkClick r:id="rId9" action="ppaction://hlinksldjump"/>
          </p:cNvPr>
          <p:cNvSpPr/>
          <p:nvPr/>
        </p:nvSpPr>
        <p:spPr>
          <a:xfrm>
            <a:off x="3098693"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7" name="Immagin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7757442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1421138"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9" name="Immagin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9" name="Immagin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30610246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9"/>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19"/>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19"/>
                                        </p:tgtEl>
                                      </p:cBhvr>
                                    </p:animEffect>
                                    <p:set>
                                      <p:cBhvr>
                                        <p:cTn id="56" dur="1" fill="hold">
                                          <p:stCondLst>
                                            <p:cond delay="499"/>
                                          </p:stCondLst>
                                        </p:cTn>
                                        <p:tgtEl>
                                          <p:spTgt spid="19"/>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ppt_x"/>
                                          </p:val>
                                        </p:tav>
                                        <p:tav tm="100000">
                                          <p:val>
                                            <p:strVal val="#ppt_x"/>
                                          </p:val>
                                        </p:tav>
                                      </p:tavLst>
                                    </p:anim>
                                    <p:anim calcmode="lin" valueType="num">
                                      <p:cBhvr additive="base">
                                        <p:cTn id="61" dur="500" fill="hold"/>
                                        <p:tgtEl>
                                          <p:spTgt spid="26"/>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circle(out)">
                                      <p:cBhvr>
                                        <p:cTn id="6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1" name="Immagin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5" name="Rettangolo 24"/>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26" name="Rettangolo 25">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27" name="Rettangolo 26">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pic>
        <p:nvPicPr>
          <p:cNvPr id="20" name="Immagin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31" name="Rettangolo 30">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Tree>
    <p:extLst>
      <p:ext uri="{BB962C8B-B14F-4D97-AF65-F5344CB8AC3E}">
        <p14:creationId xmlns:p14="http://schemas.microsoft.com/office/powerpoint/2010/main" val="128644209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0"/>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22"/>
                                        </p:tgtEl>
                                        <p:attrNameLst>
                                          <p:attrName>ppt_w</p:attrName>
                                        </p:attrNameLst>
                                      </p:cBhvr>
                                      <p:tavLst>
                                        <p:tav tm="0">
                                          <p:val>
                                            <p:strVal val="ppt_w"/>
                                          </p:val>
                                        </p:tav>
                                        <p:tav tm="100000">
                                          <p:val>
                                            <p:fltVal val="0"/>
                                          </p:val>
                                        </p:tav>
                                      </p:tavLst>
                                    </p:anim>
                                    <p:anim calcmode="lin" valueType="num">
                                      <p:cBhvr>
                                        <p:cTn id="35" dur="1000"/>
                                        <p:tgtEl>
                                          <p:spTgt spid="22"/>
                                        </p:tgtEl>
                                        <p:attrNameLst>
                                          <p:attrName>ppt_h</p:attrName>
                                        </p:attrNameLst>
                                      </p:cBhvr>
                                      <p:tavLst>
                                        <p:tav tm="0">
                                          <p:val>
                                            <p:strVal val="ppt_h"/>
                                          </p:val>
                                        </p:tav>
                                        <p:tav tm="100000">
                                          <p:val>
                                            <p:fltVal val="0"/>
                                          </p:val>
                                        </p:tav>
                                      </p:tavLst>
                                    </p:anim>
                                    <p:anim calcmode="lin" valueType="num">
                                      <p:cBhvr>
                                        <p:cTn id="36" dur="1000"/>
                                        <p:tgtEl>
                                          <p:spTgt spid="22"/>
                                        </p:tgtEl>
                                        <p:attrNameLst>
                                          <p:attrName>style.rotation</p:attrName>
                                        </p:attrNameLst>
                                      </p:cBhvr>
                                      <p:tavLst>
                                        <p:tav tm="0">
                                          <p:val>
                                            <p:fltVal val="0"/>
                                          </p:val>
                                        </p:tav>
                                        <p:tav tm="100000">
                                          <p:val>
                                            <p:fltVal val="90"/>
                                          </p:val>
                                        </p:tav>
                                      </p:tavLst>
                                    </p:anim>
                                    <p:animEffect transition="out" filter="fade">
                                      <p:cBhvr>
                                        <p:cTn id="37" dur="1000"/>
                                        <p:tgtEl>
                                          <p:spTgt spid="22"/>
                                        </p:tgtEl>
                                      </p:cBhvr>
                                    </p:animEffect>
                                    <p:set>
                                      <p:cBhvr>
                                        <p:cTn id="38" dur="1" fill="hold">
                                          <p:stCondLst>
                                            <p:cond delay="999"/>
                                          </p:stCondLst>
                                        </p:cTn>
                                        <p:tgtEl>
                                          <p:spTgt spid="2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5" grpId="0" animBg="1"/>
      <p:bldP spid="26" grpId="0" animBg="1"/>
      <p:bldP spid="27" grpId="0" animBg="1"/>
      <p:bldP spid="30" grpId="0" animBg="1"/>
      <p:bldP spid="3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era il padre di Patroclo?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Odisseo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Priamo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Menezio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Crise</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1413355" y="549970"/>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327671093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circle(out)">
                                      <p:cBhvr>
                                        <p:cTn id="6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796083" y="641113"/>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21080693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9" name="CasellaDiTesto 18"/>
          <p:cNvSpPr txBox="1"/>
          <p:nvPr/>
        </p:nvSpPr>
        <p:spPr>
          <a:xfrm>
            <a:off x="1419344" y="614054"/>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5971826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3" grpId="0" animBg="1"/>
      <p:bldP spid="19" grpId="0"/>
      <p:bldP spid="20"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803866" y="57786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4582824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09464" y="624687"/>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8653743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796083"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8901344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25030" y="620687"/>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14332351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p:cNvSpPr txBox="1"/>
          <p:nvPr/>
        </p:nvSpPr>
        <p:spPr>
          <a:xfrm>
            <a:off x="723053" y="376367"/>
            <a:ext cx="7752442" cy="12994326"/>
          </a:xfrm>
          <a:prstGeom prst="rect">
            <a:avLst/>
          </a:prstGeom>
          <a:noFill/>
        </p:spPr>
        <p:txBody>
          <a:bodyPr wrap="none" rtlCol="0">
            <a:spAutoFit/>
          </a:bodyPr>
          <a:lstStyle/>
          <a:p>
            <a:pPr lvl="0" algn="ctr" fontAlgn="base">
              <a:spcBef>
                <a:spcPct val="20000"/>
              </a:spcBef>
              <a:spcAft>
                <a:spcPct val="0"/>
              </a:spcAft>
            </a:pPr>
            <a:r>
              <a:rPr lang="it-IT" sz="3200" kern="0" dirty="0" smtClean="0">
                <a:solidFill>
                  <a:srgbClr val="FFC000"/>
                </a:solidFill>
                <a:latin typeface="MS Mincho"/>
                <a:ea typeface="MS Mincho"/>
              </a:rPr>
              <a:t>✰</a:t>
            </a:r>
            <a:r>
              <a:rPr lang="it-IT" sz="3200" kern="0" dirty="0" smtClean="0">
                <a:solidFill>
                  <a:srgbClr val="FFC000"/>
                </a:solidFill>
              </a:rPr>
              <a:t>Soundtrack</a:t>
            </a:r>
            <a:r>
              <a:rPr lang="it-IT" sz="3200" kern="0" dirty="0" smtClean="0">
                <a:solidFill>
                  <a:srgbClr val="FFC000"/>
                </a:solidFill>
                <a:latin typeface="MS Mincho"/>
                <a:ea typeface="MS Mincho"/>
              </a:rPr>
              <a:t>✰</a:t>
            </a:r>
            <a:endParaRPr lang="it-IT" sz="3200" kern="0" dirty="0">
              <a:solidFill>
                <a:srgbClr val="FFC000"/>
              </a:solidFill>
            </a:endParaRPr>
          </a:p>
          <a:p>
            <a:pPr lvl="0" algn="ctr" fontAlgn="base">
              <a:spcBef>
                <a:spcPct val="20000"/>
              </a:spcBef>
              <a:spcAft>
                <a:spcPct val="0"/>
              </a:spcAft>
            </a:pPr>
            <a:endParaRPr lang="it-IT" sz="3200" kern="0" dirty="0">
              <a:solidFill>
                <a:srgbClr val="FFC000"/>
              </a:solidFill>
            </a:endParaRPr>
          </a:p>
          <a:p>
            <a:pPr lvl="0" algn="ctr" fontAlgn="base">
              <a:spcBef>
                <a:spcPct val="20000"/>
              </a:spcBef>
              <a:spcAft>
                <a:spcPct val="0"/>
              </a:spcAft>
            </a:pPr>
            <a:r>
              <a:rPr lang="en-US" sz="3200" kern="0" dirty="0">
                <a:solidFill>
                  <a:srgbClr val="FFC000"/>
                </a:solidFill>
              </a:rPr>
              <a:t>Monster Hunter </a:t>
            </a:r>
            <a:r>
              <a:rPr lang="en-US" sz="3200" kern="0" dirty="0" smtClean="0">
                <a:solidFill>
                  <a:srgbClr val="FFC000"/>
                </a:solidFill>
              </a:rPr>
              <a:t>10</a:t>
            </a:r>
            <a:r>
              <a:rPr lang="en-US" sz="3200" kern="0" baseline="30000" dirty="0" smtClean="0">
                <a:solidFill>
                  <a:srgbClr val="FFC000"/>
                </a:solidFill>
              </a:rPr>
              <a:t>th</a:t>
            </a:r>
            <a:r>
              <a:rPr lang="en-US" sz="3200" kern="0" dirty="0" smtClean="0">
                <a:solidFill>
                  <a:srgbClr val="FFC000"/>
                </a:solidFill>
              </a:rPr>
              <a:t> Anniversary</a:t>
            </a:r>
          </a:p>
          <a:p>
            <a:pPr lvl="0" algn="ctr" fontAlgn="base">
              <a:spcBef>
                <a:spcPct val="20000"/>
              </a:spcBef>
              <a:spcAft>
                <a:spcPct val="0"/>
              </a:spcAft>
            </a:pPr>
            <a:r>
              <a:rPr lang="en-US" sz="3200" kern="0" dirty="0" smtClean="0">
                <a:solidFill>
                  <a:srgbClr val="FFC000"/>
                </a:solidFill>
              </a:rPr>
              <a:t>Orchestra Concert </a:t>
            </a:r>
            <a:r>
              <a:rPr lang="en-US" sz="3200" kern="0" dirty="0" err="1" smtClean="0">
                <a:solidFill>
                  <a:srgbClr val="FFC000"/>
                </a:solidFill>
              </a:rPr>
              <a:t>Shuryou</a:t>
            </a:r>
            <a:endParaRPr lang="en-US" sz="3200" kern="0" dirty="0">
              <a:solidFill>
                <a:srgbClr val="FFC000"/>
              </a:solidFill>
            </a:endParaRPr>
          </a:p>
          <a:p>
            <a:pPr lvl="0" algn="ctr" fontAlgn="base">
              <a:spcBef>
                <a:spcPct val="20000"/>
              </a:spcBef>
              <a:spcAft>
                <a:spcPct val="0"/>
              </a:spcAft>
            </a:pPr>
            <a:r>
              <a:rPr lang="en-US" sz="3200" kern="0" dirty="0" err="1" smtClean="0">
                <a:solidFill>
                  <a:srgbClr val="FFC000"/>
                </a:solidFill>
              </a:rPr>
              <a:t>Ongakusai</a:t>
            </a:r>
            <a:r>
              <a:rPr lang="en-US" sz="3200" kern="0" dirty="0" smtClean="0">
                <a:solidFill>
                  <a:srgbClr val="FFC000"/>
                </a:solidFill>
              </a:rPr>
              <a:t> 2014 Wind </a:t>
            </a:r>
            <a:r>
              <a:rPr lang="en-US" sz="3200" kern="0" dirty="0">
                <a:solidFill>
                  <a:srgbClr val="FFC000"/>
                </a:solidFill>
              </a:rPr>
              <a:t>of Departure</a:t>
            </a:r>
          </a:p>
          <a:p>
            <a:pPr lvl="0" algn="ctr" fontAlgn="base">
              <a:spcBef>
                <a:spcPct val="20000"/>
              </a:spcBef>
              <a:spcAft>
                <a:spcPct val="0"/>
              </a:spcAft>
            </a:pPr>
            <a:r>
              <a:rPr lang="en-US" sz="3200" kern="0" dirty="0">
                <a:solidFill>
                  <a:srgbClr val="FFC000"/>
                </a:solidFill>
              </a:rPr>
              <a:t>-</a:t>
            </a:r>
          </a:p>
          <a:p>
            <a:pPr lvl="0" algn="ctr" fontAlgn="base">
              <a:spcBef>
                <a:spcPct val="20000"/>
              </a:spcBef>
              <a:spcAft>
                <a:spcPct val="0"/>
              </a:spcAft>
            </a:pPr>
            <a:r>
              <a:rPr lang="it-IT" altLang="ja-JP" sz="3200" kern="0" dirty="0">
                <a:solidFill>
                  <a:srgbClr val="FFC000"/>
                </a:solidFill>
              </a:rPr>
              <a:t>8bit</a:t>
            </a:r>
            <a:r>
              <a:rPr lang="ja-JP" altLang="it-IT" sz="3200" kern="0" dirty="0">
                <a:solidFill>
                  <a:srgbClr val="FFC000"/>
                </a:solidFill>
              </a:rPr>
              <a:t>風</a:t>
            </a:r>
            <a:r>
              <a:rPr lang="it-IT" altLang="ja-JP" sz="3200" kern="0" dirty="0">
                <a:solidFill>
                  <a:srgbClr val="FFC000"/>
                </a:solidFill>
              </a:rPr>
              <a:t> </a:t>
            </a:r>
            <a:r>
              <a:rPr lang="ja-JP" altLang="it-IT" sz="3200" kern="0" dirty="0">
                <a:solidFill>
                  <a:srgbClr val="FFC000"/>
                </a:solidFill>
              </a:rPr>
              <a:t>きゃりーぱみゅぱみゅメドレー＋</a:t>
            </a:r>
            <a:r>
              <a:rPr lang="it-IT" altLang="ja-JP" sz="3200" kern="0" dirty="0" smtClean="0">
                <a:solidFill>
                  <a:srgbClr val="FFC000"/>
                </a:solidFill>
              </a:rPr>
              <a:t>1</a:t>
            </a:r>
          </a:p>
          <a:p>
            <a:pPr lvl="0" algn="ctr" fontAlgn="base">
              <a:spcBef>
                <a:spcPct val="20000"/>
              </a:spcBef>
              <a:spcAft>
                <a:spcPct val="0"/>
              </a:spcAft>
            </a:pPr>
            <a:r>
              <a:rPr lang="ja-JP" altLang="it-IT" sz="3200" kern="0" dirty="0" smtClean="0">
                <a:solidFill>
                  <a:srgbClr val="FFC000"/>
                </a:solidFill>
              </a:rPr>
              <a:t>／</a:t>
            </a:r>
            <a:r>
              <a:rPr lang="it-IT" altLang="ja-JP" sz="3200" kern="0" dirty="0" err="1">
                <a:solidFill>
                  <a:srgbClr val="FFC000"/>
                </a:solidFill>
              </a:rPr>
              <a:t>Kyary</a:t>
            </a:r>
            <a:r>
              <a:rPr lang="it-IT" altLang="ja-JP" sz="3200" kern="0" dirty="0">
                <a:solidFill>
                  <a:srgbClr val="FFC000"/>
                </a:solidFill>
              </a:rPr>
              <a:t> </a:t>
            </a:r>
            <a:r>
              <a:rPr lang="it-IT" altLang="ja-JP" sz="3200" kern="0" dirty="0" err="1">
                <a:solidFill>
                  <a:srgbClr val="FFC000"/>
                </a:solidFill>
              </a:rPr>
              <a:t>Pamyu</a:t>
            </a:r>
            <a:r>
              <a:rPr lang="it-IT" altLang="ja-JP" sz="3200" kern="0" dirty="0">
                <a:solidFill>
                  <a:srgbClr val="FFC000"/>
                </a:solidFill>
              </a:rPr>
              <a:t> </a:t>
            </a:r>
            <a:r>
              <a:rPr lang="it-IT" altLang="ja-JP" sz="3200" kern="0" dirty="0" err="1">
                <a:solidFill>
                  <a:srgbClr val="FFC000"/>
                </a:solidFill>
              </a:rPr>
              <a:t>Pamyu</a:t>
            </a:r>
            <a:r>
              <a:rPr lang="it-IT" altLang="ja-JP" sz="3200" kern="0" dirty="0">
                <a:solidFill>
                  <a:srgbClr val="FFC000"/>
                </a:solidFill>
              </a:rPr>
              <a:t> Medley 8bit Style</a:t>
            </a:r>
          </a:p>
          <a:p>
            <a:pPr lvl="0" algn="ctr" fontAlgn="base">
              <a:spcBef>
                <a:spcPct val="20000"/>
              </a:spcBef>
              <a:spcAft>
                <a:spcPct val="0"/>
              </a:spcAft>
            </a:pPr>
            <a:r>
              <a:rPr lang="it-IT" sz="3200" kern="0" dirty="0">
                <a:solidFill>
                  <a:srgbClr val="FFC000"/>
                </a:solidFill>
              </a:rPr>
              <a:t>-</a:t>
            </a:r>
          </a:p>
          <a:p>
            <a:pPr lvl="0" algn="ctr" fontAlgn="base">
              <a:spcBef>
                <a:spcPct val="20000"/>
              </a:spcBef>
              <a:spcAft>
                <a:spcPct val="0"/>
              </a:spcAft>
            </a:pPr>
            <a:r>
              <a:rPr lang="it-IT" sz="3200" kern="0" dirty="0" err="1">
                <a:solidFill>
                  <a:srgbClr val="FFC000"/>
                </a:solidFill>
              </a:rPr>
              <a:t>BattleSeltas</a:t>
            </a:r>
            <a:r>
              <a:rPr lang="it-IT" sz="3200" kern="0" dirty="0">
                <a:solidFill>
                  <a:srgbClr val="FFC000"/>
                </a:solidFill>
              </a:rPr>
              <a:t> </a:t>
            </a:r>
            <a:r>
              <a:rPr lang="ja-JP" altLang="it-IT" sz="3200" kern="0" dirty="0">
                <a:solidFill>
                  <a:srgbClr val="FFC000"/>
                </a:solidFill>
              </a:rPr>
              <a:t>アルセルタス戦闘</a:t>
            </a:r>
            <a:r>
              <a:rPr lang="it-IT" sz="3200" kern="0" dirty="0" err="1" smtClean="0">
                <a:solidFill>
                  <a:srgbClr val="FFC000"/>
                </a:solidFill>
              </a:rPr>
              <a:t>ｂｇｍ</a:t>
            </a: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rPr>
              <a:t>Monster </a:t>
            </a:r>
            <a:r>
              <a:rPr lang="it-IT" sz="3200" kern="0" dirty="0">
                <a:solidFill>
                  <a:srgbClr val="FFC000"/>
                </a:solidFill>
              </a:rPr>
              <a:t>Hunter 4 Soundtrack </a:t>
            </a:r>
            <a:r>
              <a:rPr lang="it-IT" sz="3200" kern="0" dirty="0" err="1">
                <a:solidFill>
                  <a:srgbClr val="FFC000"/>
                </a:solidFill>
              </a:rPr>
              <a:t>rip</a:t>
            </a:r>
            <a:endParaRPr lang="it-IT" sz="3200" kern="0" dirty="0">
              <a:solidFill>
                <a:srgbClr val="FFC000"/>
              </a:solidFill>
            </a:endParaRP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it-IT" sz="3200" kern="0" dirty="0" err="1" smtClean="0">
                <a:solidFill>
                  <a:srgbClr val="FFC000"/>
                </a:solidFill>
              </a:rPr>
              <a:t>Ambiguous</a:t>
            </a:r>
            <a:r>
              <a:rPr lang="it-IT" sz="3200" kern="0" dirty="0" smtClean="0">
                <a:solidFill>
                  <a:srgbClr val="FFC000"/>
                </a:solidFill>
              </a:rPr>
              <a:t> </a:t>
            </a:r>
            <a:r>
              <a:rPr lang="ja-JP" altLang="it-IT" sz="3200" kern="0" dirty="0" smtClean="0">
                <a:solidFill>
                  <a:srgbClr val="FFC000"/>
                </a:solidFill>
              </a:rPr>
              <a:t>キルラキル</a:t>
            </a:r>
            <a:r>
              <a:rPr lang="it-IT" altLang="ja-JP" sz="3200" kern="0" dirty="0" smtClean="0">
                <a:solidFill>
                  <a:srgbClr val="FFC000"/>
                </a:solidFill>
              </a:rPr>
              <a:t> 8</a:t>
            </a:r>
            <a:r>
              <a:rPr lang="it-IT" sz="3200" kern="0" dirty="0" smtClean="0">
                <a:solidFill>
                  <a:srgbClr val="FFC000"/>
                </a:solidFill>
              </a:rPr>
              <a:t>bit</a:t>
            </a: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ja-JP" altLang="it-IT" sz="3200" kern="0" dirty="0" smtClean="0">
                <a:solidFill>
                  <a:srgbClr val="FFC000"/>
                </a:solidFill>
              </a:rPr>
              <a:t>千本桜</a:t>
            </a:r>
            <a:r>
              <a:rPr lang="it-IT" altLang="ja-JP" sz="3200" kern="0" dirty="0" smtClean="0">
                <a:solidFill>
                  <a:srgbClr val="FFC000"/>
                </a:solidFill>
              </a:rPr>
              <a:t> </a:t>
            </a:r>
            <a:r>
              <a:rPr lang="it-IT" sz="3200" kern="0" dirty="0" err="1" smtClean="0">
                <a:solidFill>
                  <a:srgbClr val="FFC000"/>
                </a:solidFill>
              </a:rPr>
              <a:t>Senbonzakura</a:t>
            </a: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rPr>
              <a:t>8bitchiptunevocaloid cover</a:t>
            </a: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it-IT" sz="3200" kern="0" dirty="0" smtClean="0">
                <a:solidFill>
                  <a:srgbClr val="FFC000"/>
                </a:solidFill>
              </a:rPr>
              <a:t>BLOODY STREAM</a:t>
            </a:r>
          </a:p>
          <a:p>
            <a:pPr lvl="0" algn="ctr" fontAlgn="base">
              <a:spcBef>
                <a:spcPct val="20000"/>
              </a:spcBef>
              <a:spcAft>
                <a:spcPct val="0"/>
              </a:spcAft>
            </a:pPr>
            <a:r>
              <a:rPr lang="ja-JP" altLang="it-IT" sz="3200" kern="0" dirty="0" smtClean="0">
                <a:solidFill>
                  <a:srgbClr val="FFC000"/>
                </a:solidFill>
              </a:rPr>
              <a:t>ジョジョの奇妙な冒険 </a:t>
            </a:r>
            <a:r>
              <a:rPr lang="it-IT" altLang="ja-JP" sz="3200" kern="0" dirty="0" smtClean="0">
                <a:solidFill>
                  <a:srgbClr val="FFC000"/>
                </a:solidFill>
              </a:rPr>
              <a:t>8</a:t>
            </a:r>
            <a:r>
              <a:rPr lang="it-IT" sz="3200" kern="0" dirty="0" smtClean="0">
                <a:solidFill>
                  <a:srgbClr val="FFC000"/>
                </a:solidFill>
              </a:rPr>
              <a:t>bit</a:t>
            </a: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it-IT" sz="3200" kern="0" dirty="0" err="1" smtClean="0">
                <a:solidFill>
                  <a:srgbClr val="FFC000"/>
                </a:solidFill>
              </a:rPr>
              <a:t>Hetalia</a:t>
            </a:r>
            <a:r>
              <a:rPr lang="it-IT" sz="3200" kern="0" dirty="0" smtClean="0">
                <a:solidFill>
                  <a:srgbClr val="FFC000"/>
                </a:solidFill>
              </a:rPr>
              <a:t> - </a:t>
            </a:r>
            <a:r>
              <a:rPr lang="it-IT" sz="3200" kern="0" dirty="0" err="1" smtClean="0">
                <a:solidFill>
                  <a:srgbClr val="FFC000"/>
                </a:solidFill>
              </a:rPr>
              <a:t>Ending</a:t>
            </a:r>
            <a:r>
              <a:rPr lang="it-IT" sz="3200" kern="0" dirty="0" smtClean="0">
                <a:solidFill>
                  <a:srgbClr val="FFC000"/>
                </a:solidFill>
              </a:rPr>
              <a:t> - 8 bits</a:t>
            </a:r>
          </a:p>
          <a:p>
            <a:pPr lvl="0" algn="ctr" fontAlgn="base">
              <a:spcBef>
                <a:spcPct val="20000"/>
              </a:spcBef>
              <a:spcAft>
                <a:spcPct val="0"/>
              </a:spcAft>
            </a:pPr>
            <a:r>
              <a:rPr lang="it-IT" sz="3200" kern="0" dirty="0" smtClean="0">
                <a:solidFill>
                  <a:srgbClr val="FFC000"/>
                </a:solidFill>
              </a:rPr>
              <a:t>-</a:t>
            </a:r>
          </a:p>
        </p:txBody>
      </p:sp>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908720"/>
            <a:ext cx="1795264" cy="1795264"/>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51086"/>
            <a:ext cx="1800200" cy="1800200"/>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966" y="6251286"/>
            <a:ext cx="1651248" cy="1651248"/>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16016" y="7893496"/>
            <a:ext cx="1872208" cy="1872208"/>
          </a:xfrm>
          <a:prstGeom prst="rect">
            <a:avLst/>
          </a:prstGeom>
        </p:spPr>
      </p:pic>
      <p:pic>
        <p:nvPicPr>
          <p:cNvPr id="11" name="Immagin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8" y="2517089"/>
            <a:ext cx="1815764" cy="1815764"/>
          </a:xfrm>
          <a:prstGeom prst="rect">
            <a:avLst/>
          </a:prstGeom>
        </p:spPr>
      </p:pic>
      <p:sp>
        <p:nvSpPr>
          <p:cNvPr id="3" name="Segnaposto contenuto 2"/>
          <p:cNvSpPr>
            <a:spLocks noGrp="1"/>
          </p:cNvSpPr>
          <p:nvPr>
            <p:ph idx="1"/>
          </p:nvPr>
        </p:nvSpPr>
        <p:spPr>
          <a:xfrm>
            <a:off x="601216" y="368660"/>
            <a:ext cx="8229600" cy="4525963"/>
          </a:xfrm>
        </p:spPr>
        <p:txBody>
          <a:bodyPr/>
          <a:lstStyle/>
          <a:p>
            <a:pPr marL="0" indent="0" algn="ctr">
              <a:buNone/>
            </a:pPr>
            <a:r>
              <a:rPr lang="it-IT" dirty="0" smtClean="0">
                <a:solidFill>
                  <a:srgbClr val="FFC000"/>
                </a:solidFill>
              </a:rPr>
              <a:t>✰Storia dei personaggi✰</a:t>
            </a:r>
          </a:p>
          <a:p>
            <a:pPr marL="0" indent="0" algn="ctr">
              <a:buNone/>
            </a:pPr>
            <a:endParaRPr lang="it-IT" dirty="0" smtClean="0">
              <a:solidFill>
                <a:srgbClr val="FFC000"/>
              </a:solidFill>
            </a:endParaRPr>
          </a:p>
          <a:p>
            <a:pPr marL="0" indent="0" algn="ctr">
              <a:buNone/>
            </a:pPr>
            <a:r>
              <a:rPr lang="it-IT" dirty="0" smtClean="0">
                <a:solidFill>
                  <a:srgbClr val="FFC000"/>
                </a:solidFill>
              </a:rPr>
              <a:t>Achille...Francesco </a:t>
            </a:r>
            <a:r>
              <a:rPr lang="it-IT" dirty="0" err="1" smtClean="0">
                <a:solidFill>
                  <a:srgbClr val="FFC000"/>
                </a:solidFill>
              </a:rPr>
              <a:t>Serpelloni</a:t>
            </a:r>
            <a:endParaRPr lang="it-IT" dirty="0">
              <a:solidFill>
                <a:srgbClr val="FFC000"/>
              </a:solidFill>
            </a:endParaRPr>
          </a:p>
          <a:p>
            <a:pPr marL="0" indent="0" algn="ctr">
              <a:buNone/>
            </a:pPr>
            <a:r>
              <a:rPr lang="it-IT" dirty="0">
                <a:solidFill>
                  <a:srgbClr val="FFC000"/>
                </a:solidFill>
              </a:rPr>
              <a:t>Afrodite</a:t>
            </a:r>
            <a:r>
              <a:rPr lang="it-IT" dirty="0" smtClean="0">
                <a:solidFill>
                  <a:srgbClr val="FFC000"/>
                </a:solidFill>
              </a:rPr>
              <a:t>..................</a:t>
            </a:r>
            <a:r>
              <a:rPr lang="it-IT" dirty="0">
                <a:solidFill>
                  <a:srgbClr val="FFC000"/>
                </a:solidFill>
              </a:rPr>
              <a:t>Sofia d’Atri</a:t>
            </a:r>
          </a:p>
          <a:p>
            <a:pPr marL="0" indent="0" algn="ctr">
              <a:buNone/>
            </a:pPr>
            <a:r>
              <a:rPr lang="it-IT" dirty="0" smtClean="0">
                <a:solidFill>
                  <a:srgbClr val="FFC000"/>
                </a:solidFill>
              </a:rPr>
              <a:t>Agamennone...</a:t>
            </a:r>
            <a:r>
              <a:rPr lang="it-IT" dirty="0">
                <a:solidFill>
                  <a:srgbClr val="FFC000"/>
                </a:solidFill>
              </a:rPr>
              <a:t>Ilenia </a:t>
            </a:r>
            <a:r>
              <a:rPr lang="it-IT" dirty="0" err="1" smtClean="0">
                <a:solidFill>
                  <a:srgbClr val="FFC000"/>
                </a:solidFill>
              </a:rPr>
              <a:t>Tutrone</a:t>
            </a:r>
            <a:endParaRPr lang="it-IT" dirty="0" smtClean="0">
              <a:solidFill>
                <a:srgbClr val="FFC000"/>
              </a:solidFill>
            </a:endParaRPr>
          </a:p>
          <a:p>
            <a:pPr marL="0" indent="0" algn="ctr">
              <a:buNone/>
            </a:pPr>
            <a:r>
              <a:rPr lang="it-IT" dirty="0" smtClean="0">
                <a:solidFill>
                  <a:srgbClr val="FFC000"/>
                </a:solidFill>
              </a:rPr>
              <a:t>Andromaca..</a:t>
            </a:r>
            <a:r>
              <a:rPr lang="it-IT" dirty="0" err="1" smtClean="0">
                <a:solidFill>
                  <a:srgbClr val="FFC000"/>
                </a:solidFill>
              </a:rPr>
              <a:t>Zakkaria</a:t>
            </a:r>
            <a:r>
              <a:rPr lang="it-IT" dirty="0" smtClean="0">
                <a:solidFill>
                  <a:srgbClr val="FFC000"/>
                </a:solidFill>
              </a:rPr>
              <a:t> </a:t>
            </a:r>
            <a:r>
              <a:rPr lang="it-IT" dirty="0" err="1" smtClean="0">
                <a:solidFill>
                  <a:srgbClr val="FFC000"/>
                </a:solidFill>
              </a:rPr>
              <a:t>Ezzebdi</a:t>
            </a:r>
            <a:endParaRPr lang="it-IT" dirty="0" smtClean="0">
              <a:solidFill>
                <a:srgbClr val="FFC000"/>
              </a:solidFill>
            </a:endParaRPr>
          </a:p>
          <a:p>
            <a:pPr marL="0" indent="0" algn="ctr">
              <a:buNone/>
            </a:pPr>
            <a:r>
              <a:rPr lang="it-IT" dirty="0" smtClean="0">
                <a:solidFill>
                  <a:srgbClr val="FFC000"/>
                </a:solidFill>
              </a:rPr>
              <a:t>Apollo............Pietro </a:t>
            </a:r>
            <a:r>
              <a:rPr lang="it-IT" dirty="0" err="1" smtClean="0">
                <a:solidFill>
                  <a:srgbClr val="FFC000"/>
                </a:solidFill>
              </a:rPr>
              <a:t>Cavattoni</a:t>
            </a:r>
            <a:endParaRPr lang="it-IT" dirty="0" smtClean="0">
              <a:solidFill>
                <a:srgbClr val="FFC000"/>
              </a:solidFill>
            </a:endParaRPr>
          </a:p>
          <a:p>
            <a:pPr marL="0" indent="0" algn="ctr">
              <a:buNone/>
            </a:pPr>
            <a:r>
              <a:rPr lang="it-IT" dirty="0" smtClean="0">
                <a:solidFill>
                  <a:srgbClr val="FFC000"/>
                </a:solidFill>
              </a:rPr>
              <a:t>Ares...............Pietro </a:t>
            </a:r>
            <a:r>
              <a:rPr lang="it-IT" dirty="0" err="1" smtClean="0">
                <a:solidFill>
                  <a:srgbClr val="FFC000"/>
                </a:solidFill>
              </a:rPr>
              <a:t>Cavattoni</a:t>
            </a:r>
            <a:endParaRPr lang="it-IT" dirty="0">
              <a:solidFill>
                <a:srgbClr val="FFC000"/>
              </a:solidFill>
            </a:endParaRPr>
          </a:p>
          <a:p>
            <a:pPr marL="0" indent="0" algn="ctr">
              <a:buNone/>
            </a:pPr>
            <a:r>
              <a:rPr lang="it-IT" dirty="0" smtClean="0">
                <a:solidFill>
                  <a:srgbClr val="FFC000"/>
                </a:solidFill>
              </a:rPr>
              <a:t>Atena........................Elia Caci</a:t>
            </a:r>
          </a:p>
          <a:p>
            <a:pPr marL="0" indent="0" algn="ctr">
              <a:buNone/>
            </a:pPr>
            <a:r>
              <a:rPr lang="it-IT" dirty="0" smtClean="0">
                <a:solidFill>
                  <a:srgbClr val="FFC000"/>
                </a:solidFill>
              </a:rPr>
              <a:t>Era.................Linda </a:t>
            </a:r>
            <a:r>
              <a:rPr lang="it-IT" dirty="0" err="1" smtClean="0">
                <a:solidFill>
                  <a:srgbClr val="FFC000"/>
                </a:solidFill>
              </a:rPr>
              <a:t>Ranuzzini</a:t>
            </a:r>
            <a:endParaRPr lang="it-IT" dirty="0" smtClean="0">
              <a:solidFill>
                <a:srgbClr val="FFC000"/>
              </a:solidFill>
            </a:endParaRPr>
          </a:p>
          <a:p>
            <a:pPr marL="0" indent="0" algn="ctr">
              <a:buNone/>
            </a:pPr>
            <a:r>
              <a:rPr lang="it-IT" dirty="0" smtClean="0">
                <a:solidFill>
                  <a:srgbClr val="FFC000"/>
                </a:solidFill>
              </a:rPr>
              <a:t>Ettore...............Veronica Cella</a:t>
            </a:r>
          </a:p>
          <a:p>
            <a:pPr marL="0" indent="0" algn="ctr">
              <a:buNone/>
            </a:pPr>
            <a:r>
              <a:rPr lang="it-IT" dirty="0" smtClean="0">
                <a:solidFill>
                  <a:srgbClr val="FFC000"/>
                </a:solidFill>
              </a:rPr>
              <a:t>Patroclo....Samuele Amicabile</a:t>
            </a:r>
          </a:p>
          <a:p>
            <a:pPr marL="0" indent="0" algn="ctr">
              <a:buNone/>
            </a:pPr>
            <a:r>
              <a:rPr lang="it-IT" dirty="0" smtClean="0">
                <a:solidFill>
                  <a:srgbClr val="FFC000"/>
                </a:solidFill>
              </a:rPr>
              <a:t>Zeus.........................Elia Caci</a:t>
            </a:r>
          </a:p>
        </p:txBody>
      </p:sp>
      <p:sp>
        <p:nvSpPr>
          <p:cNvPr id="4" name="Indietro o precedente 3">
            <a:hlinkClick r:id="rId8"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10" name="Immagin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5832" y="1557335"/>
            <a:ext cx="1736687" cy="1736687"/>
          </a:xfrm>
          <a:prstGeom prst="rect">
            <a:avLst/>
          </a:prstGeom>
        </p:spPr>
      </p:pic>
      <p:pic>
        <p:nvPicPr>
          <p:cNvPr id="6" name="Immagin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7341958" y="3294022"/>
            <a:ext cx="1775484" cy="1775484"/>
          </a:xfrm>
          <a:prstGeom prst="rect">
            <a:avLst/>
          </a:prstGeom>
        </p:spPr>
      </p:pic>
      <p:pic>
        <p:nvPicPr>
          <p:cNvPr id="12" name="Immagin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404076" y="5240708"/>
            <a:ext cx="1651248" cy="1651248"/>
          </a:xfrm>
          <a:prstGeom prst="rect">
            <a:avLst/>
          </a:prstGeom>
        </p:spPr>
      </p:pic>
      <p:pic>
        <p:nvPicPr>
          <p:cNvPr id="13" name="Immagin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7404076" y="6638710"/>
            <a:ext cx="1952846" cy="1952846"/>
          </a:xfrm>
          <a:prstGeom prst="rect">
            <a:avLst/>
          </a:prstGeom>
        </p:spPr>
      </p:pic>
      <p:pic>
        <p:nvPicPr>
          <p:cNvPr id="14" name="Immagin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2483768" y="7898432"/>
            <a:ext cx="1867272" cy="1867272"/>
          </a:xfrm>
          <a:prstGeom prst="rect">
            <a:avLst/>
          </a:prstGeom>
        </p:spPr>
      </p:pic>
      <p:pic>
        <p:nvPicPr>
          <p:cNvPr id="17" name="Immagin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81845" y="-397189"/>
            <a:ext cx="1944216" cy="1944216"/>
          </a:xfrm>
          <a:prstGeom prst="rect">
            <a:avLst/>
          </a:prstGeom>
        </p:spPr>
      </p:pic>
      <p:sp>
        <p:nvSpPr>
          <p:cNvPr id="5" name="Titolo 4"/>
          <p:cNvSpPr>
            <a:spLocks noGrp="1"/>
          </p:cNvSpPr>
          <p:nvPr>
            <p:ph type="title"/>
          </p:nvPr>
        </p:nvSpPr>
        <p:spPr/>
        <p:txBody>
          <a:bodyPr/>
          <a:lstStyle/>
          <a:p>
            <a:endParaRPr lang="it-IT"/>
          </a:p>
        </p:txBody>
      </p:sp>
      <p:sp>
        <p:nvSpPr>
          <p:cNvPr id="19" name="Titolo 1"/>
          <p:cNvSpPr txBox="1">
            <a:spLocks/>
          </p:cNvSpPr>
          <p:nvPr/>
        </p:nvSpPr>
        <p:spPr bwMode="auto">
          <a:xfrm>
            <a:off x="484474"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cs typeface="Arial" charset="0"/>
              </a:defRPr>
            </a:lvl2pPr>
            <a:lvl3pPr algn="ctr" rtl="0" eaLnBrk="1" fontAlgn="base" hangingPunct="1">
              <a:spcBef>
                <a:spcPct val="0"/>
              </a:spcBef>
              <a:spcAft>
                <a:spcPct val="0"/>
              </a:spcAft>
              <a:defRPr sz="4400">
                <a:solidFill>
                  <a:schemeClr val="tx2"/>
                </a:solidFill>
                <a:latin typeface="Arial" charset="0"/>
                <a:cs typeface="Arial" charset="0"/>
              </a:defRPr>
            </a:lvl3pPr>
            <a:lvl4pPr algn="ctr" rtl="0" eaLnBrk="1" fontAlgn="base" hangingPunct="1">
              <a:spcBef>
                <a:spcPct val="0"/>
              </a:spcBef>
              <a:spcAft>
                <a:spcPct val="0"/>
              </a:spcAft>
              <a:defRPr sz="4400">
                <a:solidFill>
                  <a:schemeClr val="tx2"/>
                </a:solidFill>
                <a:latin typeface="Arial" charset="0"/>
                <a:cs typeface="Arial" charset="0"/>
              </a:defRPr>
            </a:lvl4pPr>
            <a:lvl5pPr algn="ctr" rtl="0" eaLnBrk="1" fontAlgn="base" hangingPunct="1">
              <a:spcBef>
                <a:spcPct val="0"/>
              </a:spcBef>
              <a:spcAft>
                <a:spcPct val="0"/>
              </a:spcAft>
              <a:defRPr sz="4400">
                <a:solidFill>
                  <a:schemeClr val="tx2"/>
                </a:solidFill>
                <a:latin typeface="Arial" charset="0"/>
                <a:cs typeface="Arial"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a:lstStyle>
          <a:p>
            <a:pPr algn="l"/>
            <a:r>
              <a:rPr lang="it-IT" sz="5400" kern="0" smtClean="0">
                <a:solidFill>
                  <a:schemeClr val="bg1"/>
                </a:solidFill>
                <a:latin typeface="AR JULIAN" pitchFamily="2" charset="0"/>
              </a:rPr>
              <a:t>Crediti</a:t>
            </a:r>
            <a:endParaRPr lang="it-IT" sz="5400" kern="0" dirty="0">
              <a:solidFill>
                <a:schemeClr val="bg1"/>
              </a:solidFill>
              <a:latin typeface="AR JULIAN" pitchFamily="2" charset="0"/>
            </a:endParaRPr>
          </a:p>
        </p:txBody>
      </p:sp>
      <p:sp>
        <p:nvSpPr>
          <p:cNvPr id="20" name="CasellaDiTesto 19"/>
          <p:cNvSpPr txBox="1"/>
          <p:nvPr/>
        </p:nvSpPr>
        <p:spPr>
          <a:xfrm>
            <a:off x="325142" y="-4726569"/>
            <a:ext cx="8388932" cy="18097262"/>
          </a:xfrm>
          <a:prstGeom prst="rect">
            <a:avLst/>
          </a:prstGeom>
          <a:noFill/>
        </p:spPr>
        <p:txBody>
          <a:bodyPr wrap="square" rtlCol="0">
            <a:spAutoFit/>
          </a:bodyPr>
          <a:lstStyle/>
          <a:p>
            <a:pPr lvl="0" algn="ctr" fontAlgn="base">
              <a:spcBef>
                <a:spcPct val="20000"/>
              </a:spcBef>
              <a:spcAft>
                <a:spcPct val="0"/>
              </a:spcAft>
            </a:pPr>
            <a:r>
              <a:rPr lang="it-IT" sz="3200" kern="0" dirty="0" smtClean="0">
                <a:solidFill>
                  <a:srgbClr val="FFC000"/>
                </a:solidFill>
              </a:rPr>
              <a:t>L'</a:t>
            </a:r>
            <a:r>
              <a:rPr lang="it-IT" sz="3200" kern="0" dirty="0" err="1" smtClean="0">
                <a:solidFill>
                  <a:srgbClr val="FFC000"/>
                </a:solidFill>
              </a:rPr>
              <a:t>homme</a:t>
            </a:r>
            <a:r>
              <a:rPr lang="it-IT" sz="3200" kern="0" dirty="0" smtClean="0">
                <a:solidFill>
                  <a:srgbClr val="FFC000"/>
                </a:solidFill>
              </a:rPr>
              <a:t> Arme - Single Yuri!!! on </a:t>
            </a:r>
            <a:r>
              <a:rPr lang="it-IT" sz="3200" kern="0" dirty="0" err="1" smtClean="0">
                <a:solidFill>
                  <a:srgbClr val="FFC000"/>
                </a:solidFill>
              </a:rPr>
              <a:t>Ice</a:t>
            </a: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rPr>
              <a:t>-</a:t>
            </a:r>
            <a:endParaRPr lang="it-IT" sz="3200" kern="0" dirty="0">
              <a:solidFill>
                <a:srgbClr val="FFC000"/>
              </a:solidFill>
            </a:endParaRPr>
          </a:p>
          <a:p>
            <a:pPr lvl="0" algn="ctr" fontAlgn="base">
              <a:spcBef>
                <a:spcPct val="20000"/>
              </a:spcBef>
              <a:spcAft>
                <a:spcPct val="0"/>
              </a:spcAft>
            </a:pPr>
            <a:r>
              <a:rPr lang="en-US" sz="3200" kern="0" dirty="0">
                <a:solidFill>
                  <a:srgbClr val="FFC000"/>
                </a:solidFill>
              </a:rPr>
              <a:t>Legend of Zelda Series Victory Theme – </a:t>
            </a:r>
          </a:p>
          <a:p>
            <a:pPr lvl="0" algn="ctr" fontAlgn="base">
              <a:spcBef>
                <a:spcPct val="20000"/>
              </a:spcBef>
              <a:spcAft>
                <a:spcPct val="0"/>
              </a:spcAft>
            </a:pPr>
            <a:r>
              <a:rPr lang="en-US" sz="3200" kern="0" dirty="0">
                <a:solidFill>
                  <a:srgbClr val="FFC000"/>
                </a:solidFill>
              </a:rPr>
              <a:t>Super Smash Bros. Brawl </a:t>
            </a:r>
            <a:r>
              <a:rPr lang="en-US" sz="3200" kern="0" dirty="0" smtClean="0">
                <a:solidFill>
                  <a:srgbClr val="FFC000"/>
                </a:solidFill>
              </a:rPr>
              <a:t>Music</a:t>
            </a:r>
          </a:p>
          <a:p>
            <a:pPr lvl="0" algn="ctr" fontAlgn="base">
              <a:spcBef>
                <a:spcPct val="20000"/>
              </a:spcBef>
              <a:spcAft>
                <a:spcPct val="0"/>
              </a:spcAft>
            </a:pPr>
            <a:r>
              <a:rPr lang="en-US" sz="3200" kern="0" dirty="0" smtClean="0">
                <a:solidFill>
                  <a:srgbClr val="FFC000"/>
                </a:solidFill>
              </a:rPr>
              <a:t>-</a:t>
            </a:r>
          </a:p>
          <a:p>
            <a:pPr lvl="0" algn="ctr" fontAlgn="base">
              <a:spcBef>
                <a:spcPct val="20000"/>
              </a:spcBef>
              <a:spcAft>
                <a:spcPct val="0"/>
              </a:spcAft>
            </a:pPr>
            <a:r>
              <a:rPr lang="it-IT" sz="3200" kern="0" dirty="0">
                <a:solidFill>
                  <a:srgbClr val="FFC000"/>
                </a:solidFill>
              </a:rPr>
              <a:t>8-bit Remix Mirai Nikki OP1 - </a:t>
            </a:r>
            <a:r>
              <a:rPr lang="it-IT" sz="3200" kern="0" dirty="0" err="1">
                <a:solidFill>
                  <a:srgbClr val="FFC000"/>
                </a:solidFill>
              </a:rPr>
              <a:t>Kuusou</a:t>
            </a:r>
            <a:r>
              <a:rPr lang="it-IT" sz="3200" kern="0" dirty="0">
                <a:solidFill>
                  <a:srgbClr val="FFC000"/>
                </a:solidFill>
              </a:rPr>
              <a:t> </a:t>
            </a:r>
            <a:r>
              <a:rPr lang="it-IT" sz="3200" kern="0" dirty="0" err="1" smtClean="0">
                <a:solidFill>
                  <a:srgbClr val="FFC000"/>
                </a:solidFill>
              </a:rPr>
              <a:t>Mesorogiwi</a:t>
            </a: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rPr>
              <a:t>-</a:t>
            </a:r>
            <a:endParaRPr lang="it-IT" sz="3200" kern="0" dirty="0">
              <a:solidFill>
                <a:srgbClr val="FFC000"/>
              </a:solidFill>
            </a:endParaRPr>
          </a:p>
          <a:p>
            <a:pPr lvl="0" algn="ctr" fontAlgn="base">
              <a:spcBef>
                <a:spcPct val="20000"/>
              </a:spcBef>
              <a:spcAft>
                <a:spcPct val="0"/>
              </a:spcAft>
            </a:pPr>
            <a:r>
              <a:rPr lang="en-US" sz="3200" kern="0" dirty="0">
                <a:solidFill>
                  <a:srgbClr val="FFC000"/>
                </a:solidFill>
              </a:rPr>
              <a:t>We are number one but it's a boss battle theme</a:t>
            </a:r>
          </a:p>
          <a:p>
            <a:pPr lvl="0" algn="ctr" fontAlgn="base">
              <a:spcBef>
                <a:spcPct val="20000"/>
              </a:spcBef>
              <a:spcAft>
                <a:spcPct val="0"/>
              </a:spcAft>
            </a:pPr>
            <a:r>
              <a:rPr lang="en-US" sz="3200" kern="0" dirty="0">
                <a:solidFill>
                  <a:srgbClr val="FFC000"/>
                </a:solidFill>
              </a:rPr>
              <a:t>-</a:t>
            </a:r>
          </a:p>
          <a:p>
            <a:pPr lvl="0" algn="ctr" fontAlgn="base">
              <a:spcBef>
                <a:spcPct val="20000"/>
              </a:spcBef>
              <a:spcAft>
                <a:spcPct val="0"/>
              </a:spcAft>
            </a:pPr>
            <a:r>
              <a:rPr lang="it-IT" sz="3200" kern="0" dirty="0" err="1">
                <a:solidFill>
                  <a:srgbClr val="FFC000"/>
                </a:solidFill>
              </a:rPr>
              <a:t>Ancestral</a:t>
            </a:r>
            <a:r>
              <a:rPr lang="it-IT" sz="3200" kern="0" dirty="0">
                <a:solidFill>
                  <a:srgbClr val="FFC000"/>
                </a:solidFill>
              </a:rPr>
              <a:t> Steppe </a:t>
            </a:r>
            <a:r>
              <a:rPr lang="ja-JP" altLang="it-IT" sz="3200" kern="0" dirty="0">
                <a:solidFill>
                  <a:srgbClr val="FFC000"/>
                </a:solidFill>
              </a:rPr>
              <a:t>遺跡平原</a:t>
            </a:r>
            <a:r>
              <a:rPr lang="it-IT" sz="3200" kern="0" dirty="0" err="1">
                <a:solidFill>
                  <a:srgbClr val="FFC000"/>
                </a:solidFill>
              </a:rPr>
              <a:t>ｂｇｍ</a:t>
            </a:r>
            <a:r>
              <a:rPr lang="it-IT" sz="3200" kern="0" dirty="0">
                <a:solidFill>
                  <a:srgbClr val="FFC000"/>
                </a:solidFill>
              </a:rPr>
              <a:t> Monster Hunter 4 Soundtrack </a:t>
            </a:r>
            <a:r>
              <a:rPr lang="it-IT" sz="3200" kern="0" dirty="0" err="1">
                <a:solidFill>
                  <a:srgbClr val="FFC000"/>
                </a:solidFill>
              </a:rPr>
              <a:t>rip</a:t>
            </a:r>
            <a:endParaRPr lang="it-IT" sz="3200" kern="0" dirty="0">
              <a:solidFill>
                <a:srgbClr val="FFC000"/>
              </a:solidFill>
            </a:endParaRPr>
          </a:p>
          <a:p>
            <a:pPr lvl="0" algn="ctr" fontAlgn="base">
              <a:spcBef>
                <a:spcPct val="20000"/>
              </a:spcBef>
              <a:spcAft>
                <a:spcPct val="0"/>
              </a:spcAft>
            </a:pPr>
            <a:r>
              <a:rPr lang="it-IT" sz="3200" kern="0" dirty="0">
                <a:solidFill>
                  <a:srgbClr val="FFC000"/>
                </a:solidFill>
              </a:rPr>
              <a:t>-</a:t>
            </a:r>
          </a:p>
          <a:p>
            <a:pPr lvl="0" algn="ctr" fontAlgn="base">
              <a:spcBef>
                <a:spcPct val="20000"/>
              </a:spcBef>
              <a:spcAft>
                <a:spcPct val="0"/>
              </a:spcAft>
            </a:pPr>
            <a:r>
              <a:rPr lang="it-IT" sz="3200" kern="0" dirty="0">
                <a:solidFill>
                  <a:srgbClr val="FFC000"/>
                </a:solidFill>
              </a:rPr>
              <a:t>Allegro Appassionato in B minor - Single Yuri!!! on </a:t>
            </a:r>
            <a:r>
              <a:rPr lang="it-IT" sz="3200" kern="0" dirty="0" err="1">
                <a:solidFill>
                  <a:srgbClr val="FFC000"/>
                </a:solidFill>
              </a:rPr>
              <a:t>Ice</a:t>
            </a:r>
            <a:r>
              <a:rPr lang="it-IT" sz="3200" kern="0" dirty="0">
                <a:solidFill>
                  <a:srgbClr val="FFC000"/>
                </a:solidFill>
              </a:rPr>
              <a:t> </a:t>
            </a:r>
          </a:p>
          <a:p>
            <a:pPr lvl="0" algn="ctr" fontAlgn="base">
              <a:spcBef>
                <a:spcPct val="20000"/>
              </a:spcBef>
              <a:spcAft>
                <a:spcPct val="0"/>
              </a:spcAft>
            </a:pPr>
            <a:r>
              <a:rPr lang="it-IT" sz="3200" kern="0" dirty="0">
                <a:solidFill>
                  <a:srgbClr val="FFC000"/>
                </a:solidFill>
              </a:rPr>
              <a:t>-</a:t>
            </a:r>
          </a:p>
          <a:p>
            <a:pPr lvl="0" algn="ctr" fontAlgn="base">
              <a:spcBef>
                <a:spcPct val="20000"/>
              </a:spcBef>
              <a:spcAft>
                <a:spcPct val="0"/>
              </a:spcAft>
            </a:pPr>
            <a:r>
              <a:rPr lang="en-US" sz="3200" kern="0" dirty="0">
                <a:solidFill>
                  <a:srgbClr val="FFC000"/>
                </a:solidFill>
              </a:rPr>
              <a:t>The Inferno - Single Yuri!!! on Ice</a:t>
            </a:r>
          </a:p>
          <a:p>
            <a:pPr lvl="0" algn="ctr" fontAlgn="base">
              <a:spcBef>
                <a:spcPct val="20000"/>
              </a:spcBef>
              <a:spcAft>
                <a:spcPct val="0"/>
              </a:spcAft>
            </a:pPr>
            <a:r>
              <a:rPr lang="en-US" sz="3200" kern="0" dirty="0">
                <a:solidFill>
                  <a:srgbClr val="FFC000"/>
                </a:solidFill>
              </a:rPr>
              <a:t>-</a:t>
            </a:r>
          </a:p>
          <a:p>
            <a:pPr lvl="0" algn="ctr" fontAlgn="base">
              <a:spcBef>
                <a:spcPct val="20000"/>
              </a:spcBef>
              <a:spcAft>
                <a:spcPct val="0"/>
              </a:spcAft>
            </a:pPr>
            <a:r>
              <a:rPr lang="it-IT" sz="3200" kern="0" dirty="0">
                <a:solidFill>
                  <a:srgbClr val="FFC000"/>
                </a:solidFill>
              </a:rPr>
              <a:t>Anime </a:t>
            </a:r>
            <a:r>
              <a:rPr lang="it-IT" sz="3200" kern="0" dirty="0" err="1">
                <a:solidFill>
                  <a:srgbClr val="FFC000"/>
                </a:solidFill>
              </a:rPr>
              <a:t>Gone</a:t>
            </a:r>
            <a:r>
              <a:rPr lang="it-IT" sz="3200" kern="0" dirty="0">
                <a:solidFill>
                  <a:srgbClr val="FFC000"/>
                </a:solidFill>
              </a:rPr>
              <a:t> 8-bit - </a:t>
            </a:r>
            <a:r>
              <a:rPr lang="it-IT" sz="3200" kern="0" dirty="0" err="1">
                <a:solidFill>
                  <a:srgbClr val="FFC000"/>
                </a:solidFill>
              </a:rPr>
              <a:t>Boku</a:t>
            </a:r>
            <a:r>
              <a:rPr lang="it-IT" sz="3200" kern="0" dirty="0">
                <a:solidFill>
                  <a:srgbClr val="FFC000"/>
                </a:solidFill>
              </a:rPr>
              <a:t> no Pico (Koi </a:t>
            </a:r>
            <a:r>
              <a:rPr lang="it-IT" sz="3200" kern="0" dirty="0" err="1">
                <a:solidFill>
                  <a:srgbClr val="FFC000"/>
                </a:solidFill>
              </a:rPr>
              <a:t>wo</a:t>
            </a:r>
            <a:r>
              <a:rPr lang="it-IT" sz="3200" kern="0" dirty="0">
                <a:solidFill>
                  <a:srgbClr val="FFC000"/>
                </a:solidFill>
              </a:rPr>
              <a:t> </a:t>
            </a:r>
            <a:r>
              <a:rPr lang="it-IT" sz="3200" kern="0" dirty="0" err="1">
                <a:solidFill>
                  <a:srgbClr val="FFC000"/>
                </a:solidFill>
              </a:rPr>
              <a:t>Shiyou</a:t>
            </a:r>
            <a:r>
              <a:rPr lang="it-IT" sz="3200" kern="0" dirty="0">
                <a:solidFill>
                  <a:srgbClr val="FFC000"/>
                </a:solidFill>
              </a:rPr>
              <a:t> </a:t>
            </a:r>
            <a:r>
              <a:rPr lang="it-IT" sz="3200" kern="0" dirty="0" err="1">
                <a:solidFill>
                  <a:srgbClr val="FFC000"/>
                </a:solidFill>
              </a:rPr>
              <a:t>yo</a:t>
            </a:r>
            <a:r>
              <a:rPr lang="it-IT" sz="3200" kern="0" dirty="0">
                <a:solidFill>
                  <a:srgbClr val="FFC000"/>
                </a:solidFill>
              </a:rPr>
              <a:t> 8-bit Piano Cover) </a:t>
            </a:r>
          </a:p>
          <a:p>
            <a:pPr lvl="0" algn="ctr" fontAlgn="base">
              <a:spcBef>
                <a:spcPct val="20000"/>
              </a:spcBef>
              <a:spcAft>
                <a:spcPct val="0"/>
              </a:spcAft>
            </a:pP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ea typeface="MS Mincho"/>
              </a:rPr>
              <a:t>Design dei personaggi</a:t>
            </a:r>
          </a:p>
          <a:p>
            <a:pPr lvl="0" algn="ctr" fontAlgn="base">
              <a:spcBef>
                <a:spcPct val="20000"/>
              </a:spcBef>
              <a:spcAft>
                <a:spcPct val="0"/>
              </a:spcAft>
            </a:pPr>
            <a:r>
              <a:rPr lang="it-IT" sz="3200" kern="0" dirty="0" smtClean="0">
                <a:solidFill>
                  <a:srgbClr val="FFC000"/>
                </a:solidFill>
                <a:ea typeface="MS Mincho"/>
              </a:rPr>
              <a:t>Sofia d’Atri</a:t>
            </a:r>
          </a:p>
          <a:p>
            <a:pPr lvl="0" algn="ctr" fontAlgn="base">
              <a:spcBef>
                <a:spcPct val="20000"/>
              </a:spcBef>
              <a:spcAft>
                <a:spcPct val="0"/>
              </a:spcAft>
            </a:pPr>
            <a:r>
              <a:rPr lang="it-IT" sz="3200" kern="0" dirty="0">
                <a:solidFill>
                  <a:srgbClr val="FFC000"/>
                </a:solidFill>
                <a:ea typeface="MS Mincho"/>
              </a:rPr>
              <a:t>-</a:t>
            </a:r>
            <a:endParaRPr lang="it-IT" sz="3200" kern="0" dirty="0" smtClean="0">
              <a:solidFill>
                <a:srgbClr val="FFC000"/>
              </a:solidFill>
              <a:ea typeface="MS Mincho"/>
            </a:endParaRPr>
          </a:p>
          <a:p>
            <a:pPr lvl="0" algn="ctr" fontAlgn="base">
              <a:spcBef>
                <a:spcPct val="20000"/>
              </a:spcBef>
              <a:spcAft>
                <a:spcPct val="0"/>
              </a:spcAft>
            </a:pPr>
            <a:r>
              <a:rPr lang="it-IT" sz="3200" kern="0" dirty="0" err="1" smtClean="0">
                <a:solidFill>
                  <a:srgbClr val="FFC000"/>
                </a:solidFill>
                <a:ea typeface="MS Mincho"/>
              </a:rPr>
              <a:t>Template</a:t>
            </a:r>
            <a:r>
              <a:rPr lang="it-IT" sz="3200" kern="0" dirty="0" smtClean="0">
                <a:solidFill>
                  <a:srgbClr val="FFC000"/>
                </a:solidFill>
                <a:ea typeface="MS Mincho"/>
              </a:rPr>
              <a:t> </a:t>
            </a:r>
            <a:r>
              <a:rPr lang="it-IT" sz="3200" kern="0" dirty="0">
                <a:solidFill>
                  <a:srgbClr val="FFC000"/>
                </a:solidFill>
                <a:ea typeface="MS Mincho"/>
              </a:rPr>
              <a:t>del </a:t>
            </a:r>
            <a:r>
              <a:rPr lang="it-IT" sz="3200" kern="0" dirty="0" smtClean="0">
                <a:solidFill>
                  <a:srgbClr val="FFC000"/>
                </a:solidFill>
                <a:ea typeface="MS Mincho"/>
              </a:rPr>
              <a:t>PowerPoint</a:t>
            </a:r>
          </a:p>
          <a:p>
            <a:pPr lvl="0" algn="ctr" fontAlgn="base">
              <a:spcBef>
                <a:spcPct val="20000"/>
              </a:spcBef>
              <a:spcAft>
                <a:spcPct val="0"/>
              </a:spcAft>
            </a:pPr>
            <a:r>
              <a:rPr lang="it-IT" sz="3200" kern="0" dirty="0" smtClean="0">
                <a:solidFill>
                  <a:srgbClr val="FFC000"/>
                </a:solidFill>
                <a:ea typeface="MS Mincho"/>
                <a:hlinkClick r:id="rId15"/>
              </a:rPr>
              <a:t>http</a:t>
            </a:r>
            <a:r>
              <a:rPr lang="it-IT" sz="3200" kern="0" dirty="0">
                <a:solidFill>
                  <a:srgbClr val="FFC000"/>
                </a:solidFill>
                <a:ea typeface="MS Mincho"/>
                <a:hlinkClick r:id="rId15"/>
              </a:rPr>
              <a:t>://</a:t>
            </a:r>
            <a:r>
              <a:rPr lang="it-IT" sz="3200" kern="0" dirty="0" smtClean="0">
                <a:solidFill>
                  <a:srgbClr val="FFC000"/>
                </a:solidFill>
                <a:ea typeface="MS Mincho"/>
                <a:hlinkClick r:id="rId15"/>
              </a:rPr>
              <a:t>www.free-power-point-templates.com</a:t>
            </a:r>
            <a:endParaRPr lang="it-IT" sz="3200" kern="0" dirty="0" smtClean="0">
              <a:solidFill>
                <a:srgbClr val="FFC000"/>
              </a:solidFill>
              <a:ea typeface="MS Mincho"/>
            </a:endParaRPr>
          </a:p>
          <a:p>
            <a:pPr lvl="0" algn="ctr" fontAlgn="base">
              <a:spcBef>
                <a:spcPct val="20000"/>
              </a:spcBef>
              <a:spcAft>
                <a:spcPct val="0"/>
              </a:spcAft>
            </a:pPr>
            <a:r>
              <a:rPr lang="it-IT" sz="3200" kern="0" dirty="0" smtClean="0">
                <a:solidFill>
                  <a:srgbClr val="FFC000"/>
                </a:solidFill>
                <a:ea typeface="MS Mincho"/>
              </a:rPr>
              <a:t>-</a:t>
            </a:r>
          </a:p>
          <a:p>
            <a:pPr lvl="0" algn="ctr" fontAlgn="base">
              <a:spcBef>
                <a:spcPct val="20000"/>
              </a:spcBef>
              <a:spcAft>
                <a:spcPct val="0"/>
              </a:spcAft>
            </a:pPr>
            <a:r>
              <a:rPr lang="it-IT" sz="3200" kern="0" dirty="0" smtClean="0">
                <a:solidFill>
                  <a:srgbClr val="FFC000"/>
                </a:solidFill>
                <a:ea typeface="MS Mincho"/>
              </a:rPr>
              <a:t>Immagini dei personaggi</a:t>
            </a:r>
          </a:p>
          <a:p>
            <a:pPr lvl="0" algn="ctr" fontAlgn="base">
              <a:spcBef>
                <a:spcPct val="20000"/>
              </a:spcBef>
              <a:spcAft>
                <a:spcPct val="0"/>
              </a:spcAft>
            </a:pPr>
            <a:r>
              <a:rPr lang="it-IT" sz="3200" kern="0" dirty="0" smtClean="0">
                <a:solidFill>
                  <a:srgbClr val="FFC000"/>
                </a:solidFill>
                <a:ea typeface="MS Mincho"/>
              </a:rPr>
              <a:t>I crediti vanno ai rispettivi proprietari</a:t>
            </a:r>
            <a:endParaRPr lang="it-IT" sz="3200" kern="0" dirty="0">
              <a:solidFill>
                <a:srgbClr val="FFC000"/>
              </a:solidFill>
            </a:endParaRPr>
          </a:p>
          <a:p>
            <a:endParaRPr lang="it-IT" dirty="0"/>
          </a:p>
        </p:txBody>
      </p:sp>
    </p:spTree>
    <p:extLst>
      <p:ext uri="{BB962C8B-B14F-4D97-AF65-F5344CB8AC3E}">
        <p14:creationId xmlns:p14="http://schemas.microsoft.com/office/powerpoint/2010/main" val="35560709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8"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8" dur="15000" fill="hold"/>
                                        <p:tgtEl>
                                          <p:spTgt spid="3">
                                            <p:txEl>
                                              <p:pRg st="0" end="0"/>
                                            </p:txEl>
                                          </p:spTgt>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100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p:cTn id="11" dur="15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2" dur="15000" fill="hold"/>
                                        <p:tgtEl>
                                          <p:spTgt spid="3">
                                            <p:txEl>
                                              <p:pRg st="2" end="2"/>
                                            </p:txEl>
                                          </p:spTgt>
                                        </p:tgtEl>
                                        <p:attrNameLst>
                                          <p:attrName>ppt_y</p:attrName>
                                        </p:attrNameLst>
                                      </p:cBhvr>
                                      <p:tavLst>
                                        <p:tav tm="0">
                                          <p:val>
                                            <p:strVal val="#ppt_y+1"/>
                                          </p:val>
                                        </p:tav>
                                        <p:tav tm="100000">
                                          <p:val>
                                            <p:strVal val="#ppt_y-1"/>
                                          </p:val>
                                        </p:tav>
                                      </p:tavLst>
                                    </p:anim>
                                  </p:childTnLst>
                                </p:cTn>
                              </p:par>
                              <p:par>
                                <p:cTn id="13" presetID="28" presetClass="entr" presetSubtype="0" fill="hold" grpId="0" nodeType="withEffect">
                                  <p:stCondLst>
                                    <p:cond delay="100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15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5000" fill="hold"/>
                                        <p:tgtEl>
                                          <p:spTgt spid="3">
                                            <p:txEl>
                                              <p:pRg st="3" end="3"/>
                                            </p:txEl>
                                          </p:spTgt>
                                        </p:tgtEl>
                                        <p:attrNameLst>
                                          <p:attrName>ppt_y</p:attrName>
                                        </p:attrNameLst>
                                      </p:cBhvr>
                                      <p:tavLst>
                                        <p:tav tm="0">
                                          <p:val>
                                            <p:strVal val="#ppt_y+1"/>
                                          </p:val>
                                        </p:tav>
                                        <p:tav tm="100000">
                                          <p:val>
                                            <p:strVal val="#ppt_y-1"/>
                                          </p:val>
                                        </p:tav>
                                      </p:tavLst>
                                    </p:anim>
                                  </p:childTnLst>
                                </p:cTn>
                              </p:par>
                              <p:par>
                                <p:cTn id="17" presetID="28" presetClass="entr" presetSubtype="0" fill="hold" grpId="0" nodeType="withEffect">
                                  <p:stCondLst>
                                    <p:cond delay="100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p:cTn id="19" dur="15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0" dur="15000" fill="hold"/>
                                        <p:tgtEl>
                                          <p:spTgt spid="3">
                                            <p:txEl>
                                              <p:pRg st="4" end="4"/>
                                            </p:txEl>
                                          </p:spTgt>
                                        </p:tgtEl>
                                        <p:attrNameLst>
                                          <p:attrName>ppt_y</p:attrName>
                                        </p:attrNameLst>
                                      </p:cBhvr>
                                      <p:tavLst>
                                        <p:tav tm="0">
                                          <p:val>
                                            <p:strVal val="#ppt_y+1"/>
                                          </p:val>
                                        </p:tav>
                                        <p:tav tm="100000">
                                          <p:val>
                                            <p:strVal val="#ppt_y-1"/>
                                          </p:val>
                                        </p:tav>
                                      </p:tavLst>
                                    </p:anim>
                                  </p:childTnLst>
                                </p:cTn>
                              </p:par>
                              <p:par>
                                <p:cTn id="21" presetID="28" presetClass="entr" presetSubtype="0" fill="hold" grpId="0" nodeType="withEffect">
                                  <p:stCondLst>
                                    <p:cond delay="100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p:cTn id="23" dur="15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5000" fill="hold"/>
                                        <p:tgtEl>
                                          <p:spTgt spid="3">
                                            <p:txEl>
                                              <p:pRg st="5" end="5"/>
                                            </p:txEl>
                                          </p:spTgt>
                                        </p:tgtEl>
                                        <p:attrNameLst>
                                          <p:attrName>ppt_y</p:attrName>
                                        </p:attrNameLst>
                                      </p:cBhvr>
                                      <p:tavLst>
                                        <p:tav tm="0">
                                          <p:val>
                                            <p:strVal val="#ppt_y+1"/>
                                          </p:val>
                                        </p:tav>
                                        <p:tav tm="100000">
                                          <p:val>
                                            <p:strVal val="#ppt_y-1"/>
                                          </p:val>
                                        </p:tav>
                                      </p:tavLst>
                                    </p:anim>
                                  </p:childTnLst>
                                </p:cTn>
                              </p:par>
                              <p:par>
                                <p:cTn id="25" presetID="28" presetClass="entr" presetSubtype="0" fill="hold" grpId="0" nodeType="withEffect">
                                  <p:stCondLst>
                                    <p:cond delay="100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p:cTn id="27" dur="15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5000" fill="hold"/>
                                        <p:tgtEl>
                                          <p:spTgt spid="3">
                                            <p:txEl>
                                              <p:pRg st="6" end="6"/>
                                            </p:txEl>
                                          </p:spTgt>
                                        </p:tgtEl>
                                        <p:attrNameLst>
                                          <p:attrName>ppt_y</p:attrName>
                                        </p:attrNameLst>
                                      </p:cBhvr>
                                      <p:tavLst>
                                        <p:tav tm="0">
                                          <p:val>
                                            <p:strVal val="#ppt_y+1"/>
                                          </p:val>
                                        </p:tav>
                                        <p:tav tm="100000">
                                          <p:val>
                                            <p:strVal val="#ppt_y-1"/>
                                          </p:val>
                                        </p:tav>
                                      </p:tavLst>
                                    </p:anim>
                                  </p:childTnLst>
                                </p:cTn>
                              </p:par>
                              <p:par>
                                <p:cTn id="29" presetID="28" presetClass="entr" presetSubtype="0" fill="hold" grpId="0" nodeType="withEffect">
                                  <p:stCondLst>
                                    <p:cond delay="100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p:cTn id="31" dur="15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2" dur="15000" fill="hold"/>
                                        <p:tgtEl>
                                          <p:spTgt spid="3">
                                            <p:txEl>
                                              <p:pRg st="7" end="7"/>
                                            </p:txEl>
                                          </p:spTgt>
                                        </p:tgtEl>
                                        <p:attrNameLst>
                                          <p:attrName>ppt_y</p:attrName>
                                        </p:attrNameLst>
                                      </p:cBhvr>
                                      <p:tavLst>
                                        <p:tav tm="0">
                                          <p:val>
                                            <p:strVal val="#ppt_y+1"/>
                                          </p:val>
                                        </p:tav>
                                        <p:tav tm="100000">
                                          <p:val>
                                            <p:strVal val="#ppt_y-1"/>
                                          </p:val>
                                        </p:tav>
                                      </p:tavLst>
                                    </p:anim>
                                  </p:childTnLst>
                                </p:cTn>
                              </p:par>
                              <p:par>
                                <p:cTn id="33" presetID="28" presetClass="entr" presetSubtype="0" fill="hold" grpId="0" nodeType="withEffect">
                                  <p:stCondLst>
                                    <p:cond delay="100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p:cTn id="35" dur="15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6" dur="15000" fill="hold"/>
                                        <p:tgtEl>
                                          <p:spTgt spid="3">
                                            <p:txEl>
                                              <p:pRg st="8" end="8"/>
                                            </p:txEl>
                                          </p:spTgt>
                                        </p:tgtEl>
                                        <p:attrNameLst>
                                          <p:attrName>ppt_y</p:attrName>
                                        </p:attrNameLst>
                                      </p:cBhvr>
                                      <p:tavLst>
                                        <p:tav tm="0">
                                          <p:val>
                                            <p:strVal val="#ppt_y+1"/>
                                          </p:val>
                                        </p:tav>
                                        <p:tav tm="100000">
                                          <p:val>
                                            <p:strVal val="#ppt_y-1"/>
                                          </p:val>
                                        </p:tav>
                                      </p:tavLst>
                                    </p:anim>
                                  </p:childTnLst>
                                </p:cTn>
                              </p:par>
                              <p:par>
                                <p:cTn id="37" presetID="28" presetClass="entr" presetSubtype="0" fill="hold" grpId="0" nodeType="withEffect">
                                  <p:stCondLst>
                                    <p:cond delay="100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p:cTn id="39" dur="15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0" dur="15000" fill="hold"/>
                                        <p:tgtEl>
                                          <p:spTgt spid="3">
                                            <p:txEl>
                                              <p:pRg st="9" end="9"/>
                                            </p:txEl>
                                          </p:spTgt>
                                        </p:tgtEl>
                                        <p:attrNameLst>
                                          <p:attrName>ppt_y</p:attrName>
                                        </p:attrNameLst>
                                      </p:cBhvr>
                                      <p:tavLst>
                                        <p:tav tm="0">
                                          <p:val>
                                            <p:strVal val="#ppt_y+1"/>
                                          </p:val>
                                        </p:tav>
                                        <p:tav tm="100000">
                                          <p:val>
                                            <p:strVal val="#ppt_y-1"/>
                                          </p:val>
                                        </p:tav>
                                      </p:tavLst>
                                    </p:anim>
                                  </p:childTnLst>
                                </p:cTn>
                              </p:par>
                              <p:par>
                                <p:cTn id="41" presetID="28" presetClass="entr" presetSubtype="0" fill="hold" grpId="0" nodeType="withEffect">
                                  <p:stCondLst>
                                    <p:cond delay="100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p:cTn id="43" dur="15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4" dur="15000" fill="hold"/>
                                        <p:tgtEl>
                                          <p:spTgt spid="3">
                                            <p:txEl>
                                              <p:pRg st="10" end="10"/>
                                            </p:txEl>
                                          </p:spTgt>
                                        </p:tgtEl>
                                        <p:attrNameLst>
                                          <p:attrName>ppt_y</p:attrName>
                                        </p:attrNameLst>
                                      </p:cBhvr>
                                      <p:tavLst>
                                        <p:tav tm="0">
                                          <p:val>
                                            <p:strVal val="#ppt_y+1"/>
                                          </p:val>
                                        </p:tav>
                                        <p:tav tm="100000">
                                          <p:val>
                                            <p:strVal val="#ppt_y-1"/>
                                          </p:val>
                                        </p:tav>
                                      </p:tavLst>
                                    </p:anim>
                                  </p:childTnLst>
                                </p:cTn>
                              </p:par>
                              <p:par>
                                <p:cTn id="45" presetID="28" presetClass="entr" presetSubtype="0" fill="hold" grpId="0" nodeType="withEffect">
                                  <p:stCondLst>
                                    <p:cond delay="100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p:cTn id="47" dur="15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5000" fill="hold"/>
                                        <p:tgtEl>
                                          <p:spTgt spid="3">
                                            <p:txEl>
                                              <p:pRg st="11" end="11"/>
                                            </p:txEl>
                                          </p:spTgt>
                                        </p:tgtEl>
                                        <p:attrNameLst>
                                          <p:attrName>ppt_y</p:attrName>
                                        </p:attrNameLst>
                                      </p:cBhvr>
                                      <p:tavLst>
                                        <p:tav tm="0">
                                          <p:val>
                                            <p:strVal val="#ppt_y+1"/>
                                          </p:val>
                                        </p:tav>
                                        <p:tav tm="100000">
                                          <p:val>
                                            <p:strVal val="#ppt_y-1"/>
                                          </p:val>
                                        </p:tav>
                                      </p:tavLst>
                                    </p:anim>
                                  </p:childTnLst>
                                </p:cTn>
                              </p:par>
                              <p:par>
                                <p:cTn id="49" presetID="28" presetClass="entr" presetSubtype="0" fill="hold" grpId="0" nodeType="withEffect">
                                  <p:stCondLst>
                                    <p:cond delay="1000"/>
                                  </p:stCondLst>
                                  <p:childTnLst>
                                    <p:set>
                                      <p:cBhvr>
                                        <p:cTn id="50" dur="1" fill="hold">
                                          <p:stCondLst>
                                            <p:cond delay="0"/>
                                          </p:stCondLst>
                                        </p:cTn>
                                        <p:tgtEl>
                                          <p:spTgt spid="3">
                                            <p:txEl>
                                              <p:pRg st="12" end="12"/>
                                            </p:txEl>
                                          </p:spTgt>
                                        </p:tgtEl>
                                        <p:attrNameLst>
                                          <p:attrName>style.visibility</p:attrName>
                                        </p:attrNameLst>
                                      </p:cBhvr>
                                      <p:to>
                                        <p:strVal val="visible"/>
                                      </p:to>
                                    </p:set>
                                    <p:anim calcmode="lin" valueType="num">
                                      <p:cBhvr>
                                        <p:cTn id="51" dur="15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2" dur="15000" fill="hold"/>
                                        <p:tgtEl>
                                          <p:spTgt spid="3">
                                            <p:txEl>
                                              <p:pRg st="12" end="12"/>
                                            </p:txEl>
                                          </p:spTgt>
                                        </p:tgtEl>
                                        <p:attrNameLst>
                                          <p:attrName>ppt_y</p:attrName>
                                        </p:attrNameLst>
                                      </p:cBhvr>
                                      <p:tavLst>
                                        <p:tav tm="0">
                                          <p:val>
                                            <p:strVal val="#ppt_y+1"/>
                                          </p:val>
                                        </p:tav>
                                        <p:tav tm="100000">
                                          <p:val>
                                            <p:strVal val="#ppt_y-1"/>
                                          </p:val>
                                        </p:tav>
                                      </p:tavLst>
                                    </p:anim>
                                  </p:childTnLst>
                                </p:cTn>
                              </p:par>
                              <p:par>
                                <p:cTn id="53" presetID="28" presetClass="entr" presetSubtype="0" fill="hold" nodeType="withEffect">
                                  <p:stCondLst>
                                    <p:cond delay="1000"/>
                                  </p:stCondLst>
                                  <p:childTnLst>
                                    <p:set>
                                      <p:cBhvr>
                                        <p:cTn id="54" dur="1" fill="hold">
                                          <p:stCondLst>
                                            <p:cond delay="0"/>
                                          </p:stCondLst>
                                        </p:cTn>
                                        <p:tgtEl>
                                          <p:spTgt spid="9"/>
                                        </p:tgtEl>
                                        <p:attrNameLst>
                                          <p:attrName>style.visibility</p:attrName>
                                        </p:attrNameLst>
                                      </p:cBhvr>
                                      <p:to>
                                        <p:strVal val="visible"/>
                                      </p:to>
                                    </p:set>
                                    <p:anim calcmode="lin" valueType="num">
                                      <p:cBhvr>
                                        <p:cTn id="55" dur="15000" fill="hold"/>
                                        <p:tgtEl>
                                          <p:spTgt spid="9"/>
                                        </p:tgtEl>
                                        <p:attrNameLst>
                                          <p:attrName>ppt_x</p:attrName>
                                        </p:attrNameLst>
                                      </p:cBhvr>
                                      <p:tavLst>
                                        <p:tav tm="0">
                                          <p:val>
                                            <p:strVal val="#ppt_x"/>
                                          </p:val>
                                        </p:tav>
                                        <p:tav tm="100000">
                                          <p:val>
                                            <p:strVal val="#ppt_x"/>
                                          </p:val>
                                        </p:tav>
                                      </p:tavLst>
                                    </p:anim>
                                    <p:anim calcmode="lin" valueType="num">
                                      <p:cBhvr>
                                        <p:cTn id="56" dur="15000" fill="hold"/>
                                        <p:tgtEl>
                                          <p:spTgt spid="9"/>
                                        </p:tgtEl>
                                        <p:attrNameLst>
                                          <p:attrName>ppt_y</p:attrName>
                                        </p:attrNameLst>
                                      </p:cBhvr>
                                      <p:tavLst>
                                        <p:tav tm="0">
                                          <p:val>
                                            <p:strVal val="#ppt_y+1"/>
                                          </p:val>
                                        </p:tav>
                                        <p:tav tm="100000">
                                          <p:val>
                                            <p:strVal val="#ppt_y-1"/>
                                          </p:val>
                                        </p:tav>
                                      </p:tavLst>
                                    </p:anim>
                                  </p:childTnLst>
                                </p:cTn>
                              </p:par>
                              <p:par>
                                <p:cTn id="57" presetID="28" presetClass="entr" presetSubtype="0" fill="hold" nodeType="withEffect">
                                  <p:stCondLst>
                                    <p:cond delay="1000"/>
                                  </p:stCondLst>
                                  <p:childTnLst>
                                    <p:set>
                                      <p:cBhvr>
                                        <p:cTn id="58" dur="1" fill="hold">
                                          <p:stCondLst>
                                            <p:cond delay="0"/>
                                          </p:stCondLst>
                                        </p:cTn>
                                        <p:tgtEl>
                                          <p:spTgt spid="11"/>
                                        </p:tgtEl>
                                        <p:attrNameLst>
                                          <p:attrName>style.visibility</p:attrName>
                                        </p:attrNameLst>
                                      </p:cBhvr>
                                      <p:to>
                                        <p:strVal val="visible"/>
                                      </p:to>
                                    </p:set>
                                    <p:anim calcmode="lin" valueType="num">
                                      <p:cBhvr>
                                        <p:cTn id="59" dur="15000" fill="hold"/>
                                        <p:tgtEl>
                                          <p:spTgt spid="11"/>
                                        </p:tgtEl>
                                        <p:attrNameLst>
                                          <p:attrName>ppt_x</p:attrName>
                                        </p:attrNameLst>
                                      </p:cBhvr>
                                      <p:tavLst>
                                        <p:tav tm="0">
                                          <p:val>
                                            <p:strVal val="#ppt_x"/>
                                          </p:val>
                                        </p:tav>
                                        <p:tav tm="100000">
                                          <p:val>
                                            <p:strVal val="#ppt_x"/>
                                          </p:val>
                                        </p:tav>
                                      </p:tavLst>
                                    </p:anim>
                                    <p:anim calcmode="lin" valueType="num">
                                      <p:cBhvr>
                                        <p:cTn id="60" dur="15000" fill="hold"/>
                                        <p:tgtEl>
                                          <p:spTgt spid="11"/>
                                        </p:tgtEl>
                                        <p:attrNameLst>
                                          <p:attrName>ppt_y</p:attrName>
                                        </p:attrNameLst>
                                      </p:cBhvr>
                                      <p:tavLst>
                                        <p:tav tm="0">
                                          <p:val>
                                            <p:strVal val="#ppt_y+1"/>
                                          </p:val>
                                        </p:tav>
                                        <p:tav tm="100000">
                                          <p:val>
                                            <p:strVal val="#ppt_y-1"/>
                                          </p:val>
                                        </p:tav>
                                      </p:tavLst>
                                    </p:anim>
                                  </p:childTnLst>
                                </p:cTn>
                              </p:par>
                              <p:par>
                                <p:cTn id="61" presetID="28" presetClass="entr" presetSubtype="0" fill="hold" nodeType="withEffect">
                                  <p:stCondLst>
                                    <p:cond delay="1000"/>
                                  </p:stCondLst>
                                  <p:childTnLst>
                                    <p:set>
                                      <p:cBhvr>
                                        <p:cTn id="62" dur="1" fill="hold">
                                          <p:stCondLst>
                                            <p:cond delay="0"/>
                                          </p:stCondLst>
                                        </p:cTn>
                                        <p:tgtEl>
                                          <p:spTgt spid="7"/>
                                        </p:tgtEl>
                                        <p:attrNameLst>
                                          <p:attrName>style.visibility</p:attrName>
                                        </p:attrNameLst>
                                      </p:cBhvr>
                                      <p:to>
                                        <p:strVal val="visible"/>
                                      </p:to>
                                    </p:set>
                                    <p:anim calcmode="lin" valueType="num">
                                      <p:cBhvr>
                                        <p:cTn id="63" dur="15000" fill="hold"/>
                                        <p:tgtEl>
                                          <p:spTgt spid="7"/>
                                        </p:tgtEl>
                                        <p:attrNameLst>
                                          <p:attrName>ppt_x</p:attrName>
                                        </p:attrNameLst>
                                      </p:cBhvr>
                                      <p:tavLst>
                                        <p:tav tm="0">
                                          <p:val>
                                            <p:strVal val="#ppt_x"/>
                                          </p:val>
                                        </p:tav>
                                        <p:tav tm="100000">
                                          <p:val>
                                            <p:strVal val="#ppt_x"/>
                                          </p:val>
                                        </p:tav>
                                      </p:tavLst>
                                    </p:anim>
                                    <p:anim calcmode="lin" valueType="num">
                                      <p:cBhvr>
                                        <p:cTn id="64" dur="15000" fill="hold"/>
                                        <p:tgtEl>
                                          <p:spTgt spid="7"/>
                                        </p:tgtEl>
                                        <p:attrNameLst>
                                          <p:attrName>ppt_y</p:attrName>
                                        </p:attrNameLst>
                                      </p:cBhvr>
                                      <p:tavLst>
                                        <p:tav tm="0">
                                          <p:val>
                                            <p:strVal val="#ppt_y+1"/>
                                          </p:val>
                                        </p:tav>
                                        <p:tav tm="100000">
                                          <p:val>
                                            <p:strVal val="#ppt_y-1"/>
                                          </p:val>
                                        </p:tav>
                                      </p:tavLst>
                                    </p:anim>
                                  </p:childTnLst>
                                </p:cTn>
                              </p:par>
                              <p:par>
                                <p:cTn id="65" presetID="28" presetClass="entr" presetSubtype="0" fill="hold" nodeType="withEffect">
                                  <p:stCondLst>
                                    <p:cond delay="1000"/>
                                  </p:stCondLst>
                                  <p:childTnLst>
                                    <p:set>
                                      <p:cBhvr>
                                        <p:cTn id="66" dur="1" fill="hold">
                                          <p:stCondLst>
                                            <p:cond delay="0"/>
                                          </p:stCondLst>
                                        </p:cTn>
                                        <p:tgtEl>
                                          <p:spTgt spid="8"/>
                                        </p:tgtEl>
                                        <p:attrNameLst>
                                          <p:attrName>style.visibility</p:attrName>
                                        </p:attrNameLst>
                                      </p:cBhvr>
                                      <p:to>
                                        <p:strVal val="visible"/>
                                      </p:to>
                                    </p:set>
                                    <p:anim calcmode="lin" valueType="num">
                                      <p:cBhvr>
                                        <p:cTn id="67" dur="15000" fill="hold"/>
                                        <p:tgtEl>
                                          <p:spTgt spid="8"/>
                                        </p:tgtEl>
                                        <p:attrNameLst>
                                          <p:attrName>ppt_x</p:attrName>
                                        </p:attrNameLst>
                                      </p:cBhvr>
                                      <p:tavLst>
                                        <p:tav tm="0">
                                          <p:val>
                                            <p:strVal val="#ppt_x"/>
                                          </p:val>
                                        </p:tav>
                                        <p:tav tm="100000">
                                          <p:val>
                                            <p:strVal val="#ppt_x"/>
                                          </p:val>
                                        </p:tav>
                                      </p:tavLst>
                                    </p:anim>
                                    <p:anim calcmode="lin" valueType="num">
                                      <p:cBhvr>
                                        <p:cTn id="68" dur="15000" fill="hold"/>
                                        <p:tgtEl>
                                          <p:spTgt spid="8"/>
                                        </p:tgtEl>
                                        <p:attrNameLst>
                                          <p:attrName>ppt_y</p:attrName>
                                        </p:attrNameLst>
                                      </p:cBhvr>
                                      <p:tavLst>
                                        <p:tav tm="0">
                                          <p:val>
                                            <p:strVal val="#ppt_y+1"/>
                                          </p:val>
                                        </p:tav>
                                        <p:tav tm="100000">
                                          <p:val>
                                            <p:strVal val="#ppt_y-1"/>
                                          </p:val>
                                        </p:tav>
                                      </p:tavLst>
                                    </p:anim>
                                  </p:childTnLst>
                                </p:cTn>
                              </p:par>
                              <p:par>
                                <p:cTn id="69" presetID="28" presetClass="entr" presetSubtype="0" fill="hold" nodeType="withEffect">
                                  <p:stCondLst>
                                    <p:cond delay="1000"/>
                                  </p:stCondLst>
                                  <p:childTnLst>
                                    <p:set>
                                      <p:cBhvr>
                                        <p:cTn id="70" dur="1" fill="hold">
                                          <p:stCondLst>
                                            <p:cond delay="0"/>
                                          </p:stCondLst>
                                        </p:cTn>
                                        <p:tgtEl>
                                          <p:spTgt spid="10"/>
                                        </p:tgtEl>
                                        <p:attrNameLst>
                                          <p:attrName>style.visibility</p:attrName>
                                        </p:attrNameLst>
                                      </p:cBhvr>
                                      <p:to>
                                        <p:strVal val="visible"/>
                                      </p:to>
                                    </p:set>
                                    <p:anim calcmode="lin" valueType="num">
                                      <p:cBhvr>
                                        <p:cTn id="71" dur="15000" fill="hold"/>
                                        <p:tgtEl>
                                          <p:spTgt spid="10"/>
                                        </p:tgtEl>
                                        <p:attrNameLst>
                                          <p:attrName>ppt_x</p:attrName>
                                        </p:attrNameLst>
                                      </p:cBhvr>
                                      <p:tavLst>
                                        <p:tav tm="0">
                                          <p:val>
                                            <p:strVal val="#ppt_x"/>
                                          </p:val>
                                        </p:tav>
                                        <p:tav tm="100000">
                                          <p:val>
                                            <p:strVal val="#ppt_x"/>
                                          </p:val>
                                        </p:tav>
                                      </p:tavLst>
                                    </p:anim>
                                    <p:anim calcmode="lin" valueType="num">
                                      <p:cBhvr>
                                        <p:cTn id="72" dur="15000" fill="hold"/>
                                        <p:tgtEl>
                                          <p:spTgt spid="10"/>
                                        </p:tgtEl>
                                        <p:attrNameLst>
                                          <p:attrName>ppt_y</p:attrName>
                                        </p:attrNameLst>
                                      </p:cBhvr>
                                      <p:tavLst>
                                        <p:tav tm="0">
                                          <p:val>
                                            <p:strVal val="#ppt_y+1"/>
                                          </p:val>
                                        </p:tav>
                                        <p:tav tm="100000">
                                          <p:val>
                                            <p:strVal val="#ppt_y-1"/>
                                          </p:val>
                                        </p:tav>
                                      </p:tavLst>
                                    </p:anim>
                                  </p:childTnLst>
                                </p:cTn>
                              </p:par>
                              <p:par>
                                <p:cTn id="73" presetID="28" presetClass="entr" presetSubtype="0" fill="hold" nodeType="withEffect">
                                  <p:stCondLst>
                                    <p:cond delay="1000"/>
                                  </p:stCondLst>
                                  <p:childTnLst>
                                    <p:set>
                                      <p:cBhvr>
                                        <p:cTn id="74" dur="1" fill="hold">
                                          <p:stCondLst>
                                            <p:cond delay="0"/>
                                          </p:stCondLst>
                                        </p:cTn>
                                        <p:tgtEl>
                                          <p:spTgt spid="6"/>
                                        </p:tgtEl>
                                        <p:attrNameLst>
                                          <p:attrName>style.visibility</p:attrName>
                                        </p:attrNameLst>
                                      </p:cBhvr>
                                      <p:to>
                                        <p:strVal val="visible"/>
                                      </p:to>
                                    </p:set>
                                    <p:anim calcmode="lin" valueType="num">
                                      <p:cBhvr>
                                        <p:cTn id="75" dur="15000" fill="hold"/>
                                        <p:tgtEl>
                                          <p:spTgt spid="6"/>
                                        </p:tgtEl>
                                        <p:attrNameLst>
                                          <p:attrName>ppt_x</p:attrName>
                                        </p:attrNameLst>
                                      </p:cBhvr>
                                      <p:tavLst>
                                        <p:tav tm="0">
                                          <p:val>
                                            <p:strVal val="#ppt_x"/>
                                          </p:val>
                                        </p:tav>
                                        <p:tav tm="100000">
                                          <p:val>
                                            <p:strVal val="#ppt_x"/>
                                          </p:val>
                                        </p:tav>
                                      </p:tavLst>
                                    </p:anim>
                                    <p:anim calcmode="lin" valueType="num">
                                      <p:cBhvr>
                                        <p:cTn id="76" dur="15000" fill="hold"/>
                                        <p:tgtEl>
                                          <p:spTgt spid="6"/>
                                        </p:tgtEl>
                                        <p:attrNameLst>
                                          <p:attrName>ppt_y</p:attrName>
                                        </p:attrNameLst>
                                      </p:cBhvr>
                                      <p:tavLst>
                                        <p:tav tm="0">
                                          <p:val>
                                            <p:strVal val="#ppt_y+1"/>
                                          </p:val>
                                        </p:tav>
                                        <p:tav tm="100000">
                                          <p:val>
                                            <p:strVal val="#ppt_y-1"/>
                                          </p:val>
                                        </p:tav>
                                      </p:tavLst>
                                    </p:anim>
                                  </p:childTnLst>
                                </p:cTn>
                              </p:par>
                              <p:par>
                                <p:cTn id="77" presetID="28" presetClass="entr" presetSubtype="0" fill="hold" nodeType="withEffect">
                                  <p:stCondLst>
                                    <p:cond delay="1000"/>
                                  </p:stCondLst>
                                  <p:childTnLst>
                                    <p:set>
                                      <p:cBhvr>
                                        <p:cTn id="78" dur="1" fill="hold">
                                          <p:stCondLst>
                                            <p:cond delay="0"/>
                                          </p:stCondLst>
                                        </p:cTn>
                                        <p:tgtEl>
                                          <p:spTgt spid="12"/>
                                        </p:tgtEl>
                                        <p:attrNameLst>
                                          <p:attrName>style.visibility</p:attrName>
                                        </p:attrNameLst>
                                      </p:cBhvr>
                                      <p:to>
                                        <p:strVal val="visible"/>
                                      </p:to>
                                    </p:set>
                                    <p:anim calcmode="lin" valueType="num">
                                      <p:cBhvr>
                                        <p:cTn id="79" dur="15000" fill="hold"/>
                                        <p:tgtEl>
                                          <p:spTgt spid="12"/>
                                        </p:tgtEl>
                                        <p:attrNameLst>
                                          <p:attrName>ppt_x</p:attrName>
                                        </p:attrNameLst>
                                      </p:cBhvr>
                                      <p:tavLst>
                                        <p:tav tm="0">
                                          <p:val>
                                            <p:strVal val="#ppt_x"/>
                                          </p:val>
                                        </p:tav>
                                        <p:tav tm="100000">
                                          <p:val>
                                            <p:strVal val="#ppt_x"/>
                                          </p:val>
                                        </p:tav>
                                      </p:tavLst>
                                    </p:anim>
                                    <p:anim calcmode="lin" valueType="num">
                                      <p:cBhvr>
                                        <p:cTn id="80" dur="15000" fill="hold"/>
                                        <p:tgtEl>
                                          <p:spTgt spid="12"/>
                                        </p:tgtEl>
                                        <p:attrNameLst>
                                          <p:attrName>ppt_y</p:attrName>
                                        </p:attrNameLst>
                                      </p:cBhvr>
                                      <p:tavLst>
                                        <p:tav tm="0">
                                          <p:val>
                                            <p:strVal val="#ppt_y+1"/>
                                          </p:val>
                                        </p:tav>
                                        <p:tav tm="100000">
                                          <p:val>
                                            <p:strVal val="#ppt_y-1"/>
                                          </p:val>
                                        </p:tav>
                                      </p:tavLst>
                                    </p:anim>
                                  </p:childTnLst>
                                </p:cTn>
                              </p:par>
                              <p:par>
                                <p:cTn id="81" presetID="28" presetClass="entr" presetSubtype="0" fill="hold" nodeType="withEffect">
                                  <p:stCondLst>
                                    <p:cond delay="1000"/>
                                  </p:stCondLst>
                                  <p:childTnLst>
                                    <p:set>
                                      <p:cBhvr>
                                        <p:cTn id="82" dur="1" fill="hold">
                                          <p:stCondLst>
                                            <p:cond delay="0"/>
                                          </p:stCondLst>
                                        </p:cTn>
                                        <p:tgtEl>
                                          <p:spTgt spid="13"/>
                                        </p:tgtEl>
                                        <p:attrNameLst>
                                          <p:attrName>style.visibility</p:attrName>
                                        </p:attrNameLst>
                                      </p:cBhvr>
                                      <p:to>
                                        <p:strVal val="visible"/>
                                      </p:to>
                                    </p:set>
                                    <p:anim calcmode="lin" valueType="num">
                                      <p:cBhvr>
                                        <p:cTn id="83" dur="15000" fill="hold"/>
                                        <p:tgtEl>
                                          <p:spTgt spid="13"/>
                                        </p:tgtEl>
                                        <p:attrNameLst>
                                          <p:attrName>ppt_x</p:attrName>
                                        </p:attrNameLst>
                                      </p:cBhvr>
                                      <p:tavLst>
                                        <p:tav tm="0">
                                          <p:val>
                                            <p:strVal val="#ppt_x"/>
                                          </p:val>
                                        </p:tav>
                                        <p:tav tm="100000">
                                          <p:val>
                                            <p:strVal val="#ppt_x"/>
                                          </p:val>
                                        </p:tav>
                                      </p:tavLst>
                                    </p:anim>
                                    <p:anim calcmode="lin" valueType="num">
                                      <p:cBhvr>
                                        <p:cTn id="84" dur="15000" fill="hold"/>
                                        <p:tgtEl>
                                          <p:spTgt spid="13"/>
                                        </p:tgtEl>
                                        <p:attrNameLst>
                                          <p:attrName>ppt_y</p:attrName>
                                        </p:attrNameLst>
                                      </p:cBhvr>
                                      <p:tavLst>
                                        <p:tav tm="0">
                                          <p:val>
                                            <p:strVal val="#ppt_y+1"/>
                                          </p:val>
                                        </p:tav>
                                        <p:tav tm="100000">
                                          <p:val>
                                            <p:strVal val="#ppt_y-1"/>
                                          </p:val>
                                        </p:tav>
                                      </p:tavLst>
                                    </p:anim>
                                  </p:childTnLst>
                                </p:cTn>
                              </p:par>
                              <p:par>
                                <p:cTn id="85" presetID="28" presetClass="entr" presetSubtype="0" fill="hold" nodeType="withEffect">
                                  <p:stCondLst>
                                    <p:cond delay="1000"/>
                                  </p:stCondLst>
                                  <p:childTnLst>
                                    <p:set>
                                      <p:cBhvr>
                                        <p:cTn id="86" dur="1" fill="hold">
                                          <p:stCondLst>
                                            <p:cond delay="0"/>
                                          </p:stCondLst>
                                        </p:cTn>
                                        <p:tgtEl>
                                          <p:spTgt spid="14"/>
                                        </p:tgtEl>
                                        <p:attrNameLst>
                                          <p:attrName>style.visibility</p:attrName>
                                        </p:attrNameLst>
                                      </p:cBhvr>
                                      <p:to>
                                        <p:strVal val="visible"/>
                                      </p:to>
                                    </p:set>
                                    <p:anim calcmode="lin" valueType="num">
                                      <p:cBhvr>
                                        <p:cTn id="87" dur="15000" fill="hold"/>
                                        <p:tgtEl>
                                          <p:spTgt spid="14"/>
                                        </p:tgtEl>
                                        <p:attrNameLst>
                                          <p:attrName>ppt_x</p:attrName>
                                        </p:attrNameLst>
                                      </p:cBhvr>
                                      <p:tavLst>
                                        <p:tav tm="0">
                                          <p:val>
                                            <p:strVal val="#ppt_x"/>
                                          </p:val>
                                        </p:tav>
                                        <p:tav tm="100000">
                                          <p:val>
                                            <p:strVal val="#ppt_x"/>
                                          </p:val>
                                        </p:tav>
                                      </p:tavLst>
                                    </p:anim>
                                    <p:anim calcmode="lin" valueType="num">
                                      <p:cBhvr>
                                        <p:cTn id="88" dur="15000" fill="hold"/>
                                        <p:tgtEl>
                                          <p:spTgt spid="14"/>
                                        </p:tgtEl>
                                        <p:attrNameLst>
                                          <p:attrName>ppt_y</p:attrName>
                                        </p:attrNameLst>
                                      </p:cBhvr>
                                      <p:tavLst>
                                        <p:tav tm="0">
                                          <p:val>
                                            <p:strVal val="#ppt_y+1"/>
                                          </p:val>
                                        </p:tav>
                                        <p:tav tm="100000">
                                          <p:val>
                                            <p:strVal val="#ppt_y-1"/>
                                          </p:val>
                                        </p:tav>
                                      </p:tavLst>
                                    </p:anim>
                                  </p:childTnLst>
                                </p:cTn>
                              </p:par>
                              <p:par>
                                <p:cTn id="89" presetID="28" presetClass="entr" presetSubtype="0" fill="hold" nodeType="withEffect">
                                  <p:stCondLst>
                                    <p:cond delay="1000"/>
                                  </p:stCondLst>
                                  <p:childTnLst>
                                    <p:set>
                                      <p:cBhvr>
                                        <p:cTn id="90" dur="1" fill="hold">
                                          <p:stCondLst>
                                            <p:cond delay="0"/>
                                          </p:stCondLst>
                                        </p:cTn>
                                        <p:tgtEl>
                                          <p:spTgt spid="16"/>
                                        </p:tgtEl>
                                        <p:attrNameLst>
                                          <p:attrName>style.visibility</p:attrName>
                                        </p:attrNameLst>
                                      </p:cBhvr>
                                      <p:to>
                                        <p:strVal val="visible"/>
                                      </p:to>
                                    </p:set>
                                    <p:anim calcmode="lin" valueType="num">
                                      <p:cBhvr>
                                        <p:cTn id="91" dur="15000" fill="hold"/>
                                        <p:tgtEl>
                                          <p:spTgt spid="16"/>
                                        </p:tgtEl>
                                        <p:attrNameLst>
                                          <p:attrName>ppt_x</p:attrName>
                                        </p:attrNameLst>
                                      </p:cBhvr>
                                      <p:tavLst>
                                        <p:tav tm="0">
                                          <p:val>
                                            <p:strVal val="#ppt_x"/>
                                          </p:val>
                                        </p:tav>
                                        <p:tav tm="100000">
                                          <p:val>
                                            <p:strVal val="#ppt_x"/>
                                          </p:val>
                                        </p:tav>
                                      </p:tavLst>
                                    </p:anim>
                                    <p:anim calcmode="lin" valueType="num">
                                      <p:cBhvr>
                                        <p:cTn id="92" dur="15000" fill="hold"/>
                                        <p:tgtEl>
                                          <p:spTgt spid="16"/>
                                        </p:tgtEl>
                                        <p:attrNameLst>
                                          <p:attrName>ppt_y</p:attrName>
                                        </p:attrNameLst>
                                      </p:cBhvr>
                                      <p:tavLst>
                                        <p:tav tm="0">
                                          <p:val>
                                            <p:strVal val="#ppt_y+1"/>
                                          </p:val>
                                        </p:tav>
                                        <p:tav tm="100000">
                                          <p:val>
                                            <p:strVal val="#ppt_y-1"/>
                                          </p:val>
                                        </p:tav>
                                      </p:tavLst>
                                    </p:anim>
                                  </p:childTnLst>
                                </p:cTn>
                              </p:par>
                              <p:par>
                                <p:cTn id="93" presetID="28" presetClass="entr" presetSubtype="0" fill="hold" nodeType="withEffect">
                                  <p:stCondLst>
                                    <p:cond delay="1000"/>
                                  </p:stCondLst>
                                  <p:childTnLst>
                                    <p:set>
                                      <p:cBhvr>
                                        <p:cTn id="94" dur="1" fill="hold">
                                          <p:stCondLst>
                                            <p:cond delay="0"/>
                                          </p:stCondLst>
                                        </p:cTn>
                                        <p:tgtEl>
                                          <p:spTgt spid="17"/>
                                        </p:tgtEl>
                                        <p:attrNameLst>
                                          <p:attrName>style.visibility</p:attrName>
                                        </p:attrNameLst>
                                      </p:cBhvr>
                                      <p:to>
                                        <p:strVal val="visible"/>
                                      </p:to>
                                    </p:set>
                                    <p:anim calcmode="lin" valueType="num">
                                      <p:cBhvr>
                                        <p:cTn id="95" dur="15000" fill="hold"/>
                                        <p:tgtEl>
                                          <p:spTgt spid="17"/>
                                        </p:tgtEl>
                                        <p:attrNameLst>
                                          <p:attrName>ppt_x</p:attrName>
                                        </p:attrNameLst>
                                      </p:cBhvr>
                                      <p:tavLst>
                                        <p:tav tm="0">
                                          <p:val>
                                            <p:strVal val="#ppt_x"/>
                                          </p:val>
                                        </p:tav>
                                        <p:tav tm="100000">
                                          <p:val>
                                            <p:strVal val="#ppt_x"/>
                                          </p:val>
                                        </p:tav>
                                      </p:tavLst>
                                    </p:anim>
                                    <p:anim calcmode="lin" valueType="num">
                                      <p:cBhvr>
                                        <p:cTn id="96" dur="15000" fill="hold"/>
                                        <p:tgtEl>
                                          <p:spTgt spid="17"/>
                                        </p:tgtEl>
                                        <p:attrNameLst>
                                          <p:attrName>ppt_y</p:attrName>
                                        </p:attrNameLst>
                                      </p:cBhvr>
                                      <p:tavLst>
                                        <p:tav tm="0">
                                          <p:val>
                                            <p:strVal val="#ppt_y+1"/>
                                          </p:val>
                                        </p:tav>
                                        <p:tav tm="100000">
                                          <p:val>
                                            <p:strVal val="#ppt_y-1"/>
                                          </p:val>
                                        </p:tav>
                                      </p:tavLst>
                                    </p:anim>
                                  </p:childTnLst>
                                </p:cTn>
                              </p:par>
                              <p:par>
                                <p:cTn id="97" presetID="10" presetClass="exit" presetSubtype="0" fill="hold" nodeType="withEffect">
                                  <p:stCondLst>
                                    <p:cond delay="0"/>
                                  </p:stCondLst>
                                  <p:childTnLst>
                                    <p:animEffect transition="out" filter="fade">
                                      <p:cBhvr>
                                        <p:cTn id="98" dur="500"/>
                                        <p:tgtEl>
                                          <p:spTgt spid="17"/>
                                        </p:tgtEl>
                                      </p:cBhvr>
                                    </p:animEffect>
                                    <p:set>
                                      <p:cBhvr>
                                        <p:cTn id="99" dur="1" fill="hold">
                                          <p:stCondLst>
                                            <p:cond delay="499"/>
                                          </p:stCondLst>
                                        </p:cTn>
                                        <p:tgtEl>
                                          <p:spTgt spid="17"/>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16"/>
                                        </p:tgtEl>
                                      </p:cBhvr>
                                    </p:animEffect>
                                    <p:set>
                                      <p:cBhvr>
                                        <p:cTn id="102" dur="1" fill="hold">
                                          <p:stCondLst>
                                            <p:cond delay="499"/>
                                          </p:stCondLst>
                                        </p:cTn>
                                        <p:tgtEl>
                                          <p:spTgt spid="16"/>
                                        </p:tgtEl>
                                        <p:attrNameLst>
                                          <p:attrName>style.visibility</p:attrName>
                                        </p:attrNameLst>
                                      </p:cBhvr>
                                      <p:to>
                                        <p:strVal val="hidden"/>
                                      </p:to>
                                    </p:set>
                                  </p:childTnLst>
                                </p:cTn>
                              </p:par>
                            </p:childTnLst>
                          </p:cTn>
                        </p:par>
                        <p:par>
                          <p:cTn id="103" fill="hold">
                            <p:stCondLst>
                              <p:cond delay="16000"/>
                            </p:stCondLst>
                            <p:childTnLst>
                              <p:par>
                                <p:cTn id="104" presetID="10" presetClass="exit" presetSubtype="0" fill="hold" grpId="1" nodeType="afterEffect">
                                  <p:stCondLst>
                                    <p:cond delay="0"/>
                                  </p:stCondLst>
                                  <p:childTnLst>
                                    <p:animEffect transition="out" filter="fade">
                                      <p:cBhvr>
                                        <p:cTn id="105" dur="500"/>
                                        <p:tgtEl>
                                          <p:spTgt spid="3">
                                            <p:txEl>
                                              <p:pRg st="0" end="0"/>
                                            </p:txEl>
                                          </p:spTgt>
                                        </p:tgtEl>
                                      </p:cBhvr>
                                    </p:animEffect>
                                    <p:set>
                                      <p:cBhvr>
                                        <p:cTn id="106" dur="1" fill="hold">
                                          <p:stCondLst>
                                            <p:cond delay="499"/>
                                          </p:stCondLst>
                                        </p:cTn>
                                        <p:tgtEl>
                                          <p:spTgt spid="3">
                                            <p:txEl>
                                              <p:pRg st="0" end="0"/>
                                            </p:txEl>
                                          </p:spTgt>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3">
                                            <p:txEl>
                                              <p:pRg st="2" end="2"/>
                                            </p:txEl>
                                          </p:spTgt>
                                        </p:tgtEl>
                                      </p:cBhvr>
                                    </p:animEffect>
                                    <p:set>
                                      <p:cBhvr>
                                        <p:cTn id="109" dur="1" fill="hold">
                                          <p:stCondLst>
                                            <p:cond delay="499"/>
                                          </p:stCondLst>
                                        </p:cTn>
                                        <p:tgtEl>
                                          <p:spTgt spid="3">
                                            <p:txEl>
                                              <p:pRg st="2" end="2"/>
                                            </p:txEl>
                                          </p:spTgt>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
                                            <p:txEl>
                                              <p:pRg st="3" end="3"/>
                                            </p:txEl>
                                          </p:spTgt>
                                        </p:tgtEl>
                                      </p:cBhvr>
                                    </p:animEffect>
                                    <p:set>
                                      <p:cBhvr>
                                        <p:cTn id="112" dur="1" fill="hold">
                                          <p:stCondLst>
                                            <p:cond delay="499"/>
                                          </p:stCondLst>
                                        </p:cTn>
                                        <p:tgtEl>
                                          <p:spTgt spid="3">
                                            <p:txEl>
                                              <p:pRg st="3" end="3"/>
                                            </p:txEl>
                                          </p:spTgt>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3">
                                            <p:txEl>
                                              <p:pRg st="4" end="4"/>
                                            </p:txEl>
                                          </p:spTgt>
                                        </p:tgtEl>
                                      </p:cBhvr>
                                    </p:animEffect>
                                    <p:set>
                                      <p:cBhvr>
                                        <p:cTn id="115" dur="1" fill="hold">
                                          <p:stCondLst>
                                            <p:cond delay="499"/>
                                          </p:stCondLst>
                                        </p:cTn>
                                        <p:tgtEl>
                                          <p:spTgt spid="3">
                                            <p:txEl>
                                              <p:pRg st="4" end="4"/>
                                            </p:txEl>
                                          </p:spTgt>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3">
                                            <p:txEl>
                                              <p:pRg st="5" end="5"/>
                                            </p:txEl>
                                          </p:spTgt>
                                        </p:tgtEl>
                                      </p:cBhvr>
                                    </p:animEffect>
                                    <p:set>
                                      <p:cBhvr>
                                        <p:cTn id="118" dur="1" fill="hold">
                                          <p:stCondLst>
                                            <p:cond delay="499"/>
                                          </p:stCondLst>
                                        </p:cTn>
                                        <p:tgtEl>
                                          <p:spTgt spid="3">
                                            <p:txEl>
                                              <p:pRg st="5" end="5"/>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3">
                                            <p:txEl>
                                              <p:pRg st="6" end="6"/>
                                            </p:txEl>
                                          </p:spTgt>
                                        </p:tgtEl>
                                      </p:cBhvr>
                                    </p:animEffect>
                                    <p:set>
                                      <p:cBhvr>
                                        <p:cTn id="121" dur="1" fill="hold">
                                          <p:stCondLst>
                                            <p:cond delay="499"/>
                                          </p:stCondLst>
                                        </p:cTn>
                                        <p:tgtEl>
                                          <p:spTgt spid="3">
                                            <p:txEl>
                                              <p:pRg st="6" end="6"/>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3">
                                            <p:txEl>
                                              <p:pRg st="7" end="7"/>
                                            </p:txEl>
                                          </p:spTgt>
                                        </p:tgtEl>
                                      </p:cBhvr>
                                    </p:animEffect>
                                    <p:set>
                                      <p:cBhvr>
                                        <p:cTn id="124" dur="1" fill="hold">
                                          <p:stCondLst>
                                            <p:cond delay="499"/>
                                          </p:stCondLst>
                                        </p:cTn>
                                        <p:tgtEl>
                                          <p:spTgt spid="3">
                                            <p:txEl>
                                              <p:pRg st="7" end="7"/>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3">
                                            <p:txEl>
                                              <p:pRg st="8" end="8"/>
                                            </p:txEl>
                                          </p:spTgt>
                                        </p:tgtEl>
                                      </p:cBhvr>
                                    </p:animEffect>
                                    <p:set>
                                      <p:cBhvr>
                                        <p:cTn id="127" dur="1" fill="hold">
                                          <p:stCondLst>
                                            <p:cond delay="499"/>
                                          </p:stCondLst>
                                        </p:cTn>
                                        <p:tgtEl>
                                          <p:spTgt spid="3">
                                            <p:txEl>
                                              <p:pRg st="8" end="8"/>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3">
                                            <p:txEl>
                                              <p:pRg st="9" end="9"/>
                                            </p:txEl>
                                          </p:spTgt>
                                        </p:tgtEl>
                                      </p:cBhvr>
                                    </p:animEffect>
                                    <p:set>
                                      <p:cBhvr>
                                        <p:cTn id="130" dur="1" fill="hold">
                                          <p:stCondLst>
                                            <p:cond delay="499"/>
                                          </p:stCondLst>
                                        </p:cTn>
                                        <p:tgtEl>
                                          <p:spTgt spid="3">
                                            <p:txEl>
                                              <p:pRg st="9" end="9"/>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3">
                                            <p:txEl>
                                              <p:pRg st="10" end="10"/>
                                            </p:txEl>
                                          </p:spTgt>
                                        </p:tgtEl>
                                      </p:cBhvr>
                                    </p:animEffect>
                                    <p:set>
                                      <p:cBhvr>
                                        <p:cTn id="133" dur="1" fill="hold">
                                          <p:stCondLst>
                                            <p:cond delay="499"/>
                                          </p:stCondLst>
                                        </p:cTn>
                                        <p:tgtEl>
                                          <p:spTgt spid="3">
                                            <p:txEl>
                                              <p:pRg st="10" end="10"/>
                                            </p:txEl>
                                          </p:spTgt>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3">
                                            <p:txEl>
                                              <p:pRg st="11" end="11"/>
                                            </p:txEl>
                                          </p:spTgt>
                                        </p:tgtEl>
                                      </p:cBhvr>
                                    </p:animEffect>
                                    <p:set>
                                      <p:cBhvr>
                                        <p:cTn id="136" dur="1" fill="hold">
                                          <p:stCondLst>
                                            <p:cond delay="499"/>
                                          </p:stCondLst>
                                        </p:cTn>
                                        <p:tgtEl>
                                          <p:spTgt spid="3">
                                            <p:txEl>
                                              <p:pRg st="11" end="11"/>
                                            </p:txEl>
                                          </p:spTgt>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3">
                                            <p:txEl>
                                              <p:pRg st="12" end="12"/>
                                            </p:txEl>
                                          </p:spTgt>
                                        </p:tgtEl>
                                      </p:cBhvr>
                                    </p:animEffect>
                                    <p:set>
                                      <p:cBhvr>
                                        <p:cTn id="139" dur="1" fill="hold">
                                          <p:stCondLst>
                                            <p:cond delay="499"/>
                                          </p:stCondLst>
                                        </p:cTn>
                                        <p:tgtEl>
                                          <p:spTgt spid="3">
                                            <p:txEl>
                                              <p:pRg st="12" end="12"/>
                                            </p:txEl>
                                          </p:spTgt>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9"/>
                                        </p:tgtEl>
                                      </p:cBhvr>
                                    </p:animEffect>
                                    <p:set>
                                      <p:cBhvr>
                                        <p:cTn id="142" dur="1" fill="hold">
                                          <p:stCondLst>
                                            <p:cond delay="499"/>
                                          </p:stCondLst>
                                        </p:cTn>
                                        <p:tgtEl>
                                          <p:spTgt spid="9"/>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11"/>
                                        </p:tgtEl>
                                      </p:cBhvr>
                                    </p:animEffect>
                                    <p:set>
                                      <p:cBhvr>
                                        <p:cTn id="145" dur="1" fill="hold">
                                          <p:stCondLst>
                                            <p:cond delay="499"/>
                                          </p:stCondLst>
                                        </p:cTn>
                                        <p:tgtEl>
                                          <p:spTgt spid="11"/>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7"/>
                                        </p:tgtEl>
                                      </p:cBhvr>
                                    </p:animEffect>
                                    <p:set>
                                      <p:cBhvr>
                                        <p:cTn id="148" dur="1" fill="hold">
                                          <p:stCondLst>
                                            <p:cond delay="499"/>
                                          </p:stCondLst>
                                        </p:cTn>
                                        <p:tgtEl>
                                          <p:spTgt spid="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8"/>
                                        </p:tgtEl>
                                      </p:cBhvr>
                                    </p:animEffect>
                                    <p:set>
                                      <p:cBhvr>
                                        <p:cTn id="151" dur="1" fill="hold">
                                          <p:stCondLst>
                                            <p:cond delay="499"/>
                                          </p:stCondLst>
                                        </p:cTn>
                                        <p:tgtEl>
                                          <p:spTgt spid="8"/>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0"/>
                                        </p:tgtEl>
                                      </p:cBhvr>
                                    </p:animEffect>
                                    <p:set>
                                      <p:cBhvr>
                                        <p:cTn id="154" dur="1" fill="hold">
                                          <p:stCondLst>
                                            <p:cond delay="499"/>
                                          </p:stCondLst>
                                        </p:cTn>
                                        <p:tgtEl>
                                          <p:spTgt spid="10"/>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6"/>
                                        </p:tgtEl>
                                      </p:cBhvr>
                                    </p:animEffect>
                                    <p:set>
                                      <p:cBhvr>
                                        <p:cTn id="157" dur="1" fill="hold">
                                          <p:stCondLst>
                                            <p:cond delay="499"/>
                                          </p:stCondLst>
                                        </p:cTn>
                                        <p:tgtEl>
                                          <p:spTgt spid="6"/>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12"/>
                                        </p:tgtEl>
                                      </p:cBhvr>
                                    </p:animEffect>
                                    <p:set>
                                      <p:cBhvr>
                                        <p:cTn id="160" dur="1" fill="hold">
                                          <p:stCondLst>
                                            <p:cond delay="499"/>
                                          </p:stCondLst>
                                        </p:cTn>
                                        <p:tgtEl>
                                          <p:spTgt spid="12"/>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13"/>
                                        </p:tgtEl>
                                      </p:cBhvr>
                                    </p:animEffect>
                                    <p:set>
                                      <p:cBhvr>
                                        <p:cTn id="163" dur="1" fill="hold">
                                          <p:stCondLst>
                                            <p:cond delay="499"/>
                                          </p:stCondLst>
                                        </p:cTn>
                                        <p:tgtEl>
                                          <p:spTgt spid="13"/>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4"/>
                                        </p:tgtEl>
                                      </p:cBhvr>
                                    </p:animEffect>
                                    <p:set>
                                      <p:cBhvr>
                                        <p:cTn id="166" dur="1" fill="hold">
                                          <p:stCondLst>
                                            <p:cond delay="499"/>
                                          </p:stCondLst>
                                        </p:cTn>
                                        <p:tgtEl>
                                          <p:spTgt spid="14"/>
                                        </p:tgtEl>
                                        <p:attrNameLst>
                                          <p:attrName>style.visibility</p:attrName>
                                        </p:attrNameLst>
                                      </p:cBhvr>
                                      <p:to>
                                        <p:strVal val="hidden"/>
                                      </p:to>
                                    </p:set>
                                  </p:childTnLst>
                                </p:cTn>
                              </p:par>
                            </p:childTnLst>
                          </p:cTn>
                        </p:par>
                        <p:par>
                          <p:cTn id="167" fill="hold">
                            <p:stCondLst>
                              <p:cond delay="16500"/>
                            </p:stCondLst>
                            <p:childTnLst>
                              <p:par>
                                <p:cTn id="168" presetID="28" presetClass="entr" presetSubtype="0" fill="hold" grpId="0" nodeType="afterEffect">
                                  <p:stCondLst>
                                    <p:cond delay="0"/>
                                  </p:stCondLst>
                                  <p:childTnLst>
                                    <p:set>
                                      <p:cBhvr>
                                        <p:cTn id="169" dur="1" fill="hold">
                                          <p:stCondLst>
                                            <p:cond delay="0"/>
                                          </p:stCondLst>
                                        </p:cTn>
                                        <p:tgtEl>
                                          <p:spTgt spid="15"/>
                                        </p:tgtEl>
                                        <p:attrNameLst>
                                          <p:attrName>style.visibility</p:attrName>
                                        </p:attrNameLst>
                                      </p:cBhvr>
                                      <p:to>
                                        <p:strVal val="visible"/>
                                      </p:to>
                                    </p:set>
                                    <p:anim calcmode="lin" valueType="num">
                                      <p:cBhvr>
                                        <p:cTn id="170" dur="15000" fill="hold"/>
                                        <p:tgtEl>
                                          <p:spTgt spid="15"/>
                                        </p:tgtEl>
                                        <p:attrNameLst>
                                          <p:attrName>ppt_x</p:attrName>
                                        </p:attrNameLst>
                                      </p:cBhvr>
                                      <p:tavLst>
                                        <p:tav tm="0">
                                          <p:val>
                                            <p:strVal val="#ppt_x"/>
                                          </p:val>
                                        </p:tav>
                                        <p:tav tm="100000">
                                          <p:val>
                                            <p:strVal val="#ppt_x"/>
                                          </p:val>
                                        </p:tav>
                                      </p:tavLst>
                                    </p:anim>
                                    <p:anim calcmode="lin" valueType="num">
                                      <p:cBhvr>
                                        <p:cTn id="171" dur="15000" fill="hold"/>
                                        <p:tgtEl>
                                          <p:spTgt spid="15"/>
                                        </p:tgtEl>
                                        <p:attrNameLst>
                                          <p:attrName>ppt_y</p:attrName>
                                        </p:attrNameLst>
                                      </p:cBhvr>
                                      <p:tavLst>
                                        <p:tav tm="0">
                                          <p:val>
                                            <p:strVal val="#ppt_y+1"/>
                                          </p:val>
                                        </p:tav>
                                        <p:tav tm="100000">
                                          <p:val>
                                            <p:strVal val="#ppt_y-1"/>
                                          </p:val>
                                        </p:tav>
                                      </p:tavLst>
                                    </p:anim>
                                  </p:childTnLst>
                                </p:cTn>
                              </p:par>
                            </p:childTnLst>
                          </p:cTn>
                        </p:par>
                        <p:par>
                          <p:cTn id="172" fill="hold">
                            <p:stCondLst>
                              <p:cond delay="31500"/>
                            </p:stCondLst>
                            <p:childTnLst>
                              <p:par>
                                <p:cTn id="173" presetID="10" presetClass="exit" presetSubtype="0" fill="hold" grpId="1" nodeType="afterEffect">
                                  <p:stCondLst>
                                    <p:cond delay="0"/>
                                  </p:stCondLst>
                                  <p:childTnLst>
                                    <p:animEffect transition="out" filter="fade">
                                      <p:cBhvr>
                                        <p:cTn id="174" dur="500"/>
                                        <p:tgtEl>
                                          <p:spTgt spid="15"/>
                                        </p:tgtEl>
                                      </p:cBhvr>
                                    </p:animEffect>
                                    <p:set>
                                      <p:cBhvr>
                                        <p:cTn id="175" dur="1" fill="hold">
                                          <p:stCondLst>
                                            <p:cond delay="499"/>
                                          </p:stCondLst>
                                        </p:cTn>
                                        <p:tgtEl>
                                          <p:spTgt spid="15"/>
                                        </p:tgtEl>
                                        <p:attrNameLst>
                                          <p:attrName>style.visibility</p:attrName>
                                        </p:attrNameLst>
                                      </p:cBhvr>
                                      <p:to>
                                        <p:strVal val="hidden"/>
                                      </p:to>
                                    </p:set>
                                  </p:childTnLst>
                                </p:cTn>
                              </p:par>
                              <p:par>
                                <p:cTn id="176" presetID="28" presetClass="entr" presetSubtype="0" fill="hold" grpId="0" nodeType="withEffect">
                                  <p:stCondLst>
                                    <p:cond delay="0"/>
                                  </p:stCondLst>
                                  <p:childTnLst>
                                    <p:set>
                                      <p:cBhvr>
                                        <p:cTn id="177" dur="1" fill="hold">
                                          <p:stCondLst>
                                            <p:cond delay="0"/>
                                          </p:stCondLst>
                                        </p:cTn>
                                        <p:tgtEl>
                                          <p:spTgt spid="20"/>
                                        </p:tgtEl>
                                        <p:attrNameLst>
                                          <p:attrName>style.visibility</p:attrName>
                                        </p:attrNameLst>
                                      </p:cBhvr>
                                      <p:to>
                                        <p:strVal val="visible"/>
                                      </p:to>
                                    </p:set>
                                    <p:anim calcmode="lin" valueType="num">
                                      <p:cBhvr>
                                        <p:cTn id="178" dur="15000" fill="hold"/>
                                        <p:tgtEl>
                                          <p:spTgt spid="20"/>
                                        </p:tgtEl>
                                        <p:attrNameLst>
                                          <p:attrName>ppt_x</p:attrName>
                                        </p:attrNameLst>
                                      </p:cBhvr>
                                      <p:tavLst>
                                        <p:tav tm="0">
                                          <p:val>
                                            <p:strVal val="#ppt_x"/>
                                          </p:val>
                                        </p:tav>
                                        <p:tav tm="100000">
                                          <p:val>
                                            <p:strVal val="#ppt_x"/>
                                          </p:val>
                                        </p:tav>
                                      </p:tavLst>
                                    </p:anim>
                                    <p:anim calcmode="lin" valueType="num">
                                      <p:cBhvr>
                                        <p:cTn id="179" dur="15000" fill="hold"/>
                                        <p:tgtEl>
                                          <p:spTgt spid="20"/>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3" grpId="0" uiExpand="1" build="allAtOnce"/>
      <p:bldP spid="3" grpId="1" build="allAtOnce"/>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Racconti e leggende della dea Atena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buNone/>
            </a:pPr>
            <a:r>
              <a:rPr lang="it-IT" sz="2400" dirty="0" smtClean="0">
                <a:solidFill>
                  <a:schemeClr val="bg1"/>
                </a:solidFill>
              </a:rPr>
              <a:t>Atena e Poseidone erano in competizione per diventare la divinità protettrice della città dell’Attica.</a:t>
            </a:r>
          </a:p>
          <a:p>
            <a:pPr marL="0" indent="0">
              <a:buNone/>
            </a:pPr>
            <a:r>
              <a:rPr lang="it-IT" sz="2400" dirty="0" smtClean="0">
                <a:solidFill>
                  <a:schemeClr val="bg1"/>
                </a:solidFill>
              </a:rPr>
              <a:t>Si accordarono in questo modo: ciascuno dei due avrebbe fatto un dono agli Ateniesi e questi avrebbero deciso quale fosse il migliore.</a:t>
            </a:r>
          </a:p>
          <a:p>
            <a:pPr marL="0" indent="0">
              <a:buNone/>
            </a:pPr>
            <a:r>
              <a:rPr lang="it-IT" sz="2400" dirty="0" smtClean="0">
                <a:solidFill>
                  <a:schemeClr val="bg1"/>
                </a:solidFill>
              </a:rPr>
              <a:t>Poseidone creò una sorgente, Atena creò il primo albero di ulivo. Gli ateniesi scelsero l’ulivo e quindi Atena come dea protettrice della città.</a:t>
            </a:r>
            <a:endParaRPr lang="it-IT"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Avanti o successivo 4">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3106885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803866" y="592500"/>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22630912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09464"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238827550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803866"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8128439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09464" y="57786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5908385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796083" y="620688"/>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6397475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Come fu ucciso </a:t>
            </a:r>
            <a:r>
              <a:rPr lang="it-IT" sz="2000" dirty="0" err="1">
                <a:solidFill>
                  <a:schemeClr val="tx1"/>
                </a:solidFill>
                <a:latin typeface="Aharoni" pitchFamily="2" charset="-79"/>
                <a:cs typeface="Aharoni" pitchFamily="2" charset="-79"/>
              </a:rPr>
              <a:t>Cebrione</a:t>
            </a:r>
            <a:r>
              <a:rPr lang="it-IT" sz="2000" dirty="0">
                <a:solidFill>
                  <a:schemeClr val="tx1"/>
                </a:solidFill>
                <a:latin typeface="Aharoni" pitchFamily="2" charset="-79"/>
                <a:cs typeface="Aharoni" pitchFamily="2" charset="-79"/>
              </a:rPr>
              <a:t> da Patroclo?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lancia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gli zoccoli di un cavallo</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Con </a:t>
            </a:r>
            <a:r>
              <a:rPr lang="it-IT" dirty="0">
                <a:solidFill>
                  <a:schemeClr val="tx1"/>
                </a:solidFill>
                <a:latin typeface="Aharoni" pitchFamily="2" charset="-79"/>
                <a:cs typeface="Aharoni" pitchFamily="2" charset="-79"/>
              </a:rPr>
              <a:t>una freccia </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Con una pietra</a:t>
            </a:r>
          </a:p>
        </p:txBody>
      </p:sp>
      <p:sp>
        <p:nvSpPr>
          <p:cNvPr id="19" name="CasellaDiTesto 18"/>
          <p:cNvSpPr txBox="1"/>
          <p:nvPr/>
        </p:nvSpPr>
        <p:spPr>
          <a:xfrm>
            <a:off x="1409464" y="603132"/>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498" y="4008913"/>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68203"/>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5019" y="4979555"/>
            <a:ext cx="1795434" cy="1795434"/>
          </a:xfrm>
          <a:prstGeom prst="rect">
            <a:avLst/>
          </a:prstGeom>
        </p:spPr>
      </p:pic>
    </p:spTree>
    <p:extLst>
      <p:ext uri="{BB962C8B-B14F-4D97-AF65-F5344CB8AC3E}">
        <p14:creationId xmlns:p14="http://schemas.microsoft.com/office/powerpoint/2010/main" val="71921363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3000"/>
                            </p:stCondLst>
                            <p:childTnLst>
                              <p:par>
                                <p:cTn id="38" presetID="37" presetClass="path" presetSubtype="0" accel="50000" decel="50000" fill="hold" nodeType="afterEffect">
                                  <p:stCondLst>
                                    <p:cond delay="0"/>
                                  </p:stCondLst>
                                  <p:childTnLst>
                                    <p:animMotion origin="layout" path="M -2.22222E-6 -1.48148E-6 L -0.11927 -0.12361 C -0.14427 -0.15092 -0.18385 -0.17292 -0.22691 -0.18333 C -0.27639 -0.19537 -0.31719 -0.19305 -0.34791 -0.1794 L -0.49271 -0.12014 " pathEditMode="relative" rAng="11423954" ptsTypes="FffFF">
                                      <p:cBhvr>
                                        <p:cTn id="39" dur="2000" fill="hold"/>
                                        <p:tgtEl>
                                          <p:spTgt spid="24"/>
                                        </p:tgtEl>
                                        <p:attrNameLst>
                                          <p:attrName>ppt_x</p:attrName>
                                          <p:attrName>ppt_y</p:attrName>
                                        </p:attrNameLst>
                                      </p:cBhvr>
                                      <p:rCtr x="-23785" y="-12199"/>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6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2"/>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childTnLst>
                          </p:cTn>
                        </p:par>
                        <p:par>
                          <p:cTn id="57" fill="hold">
                            <p:stCondLst>
                              <p:cond delay="8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9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sz="6600" dirty="0" smtClean="0">
                <a:solidFill>
                  <a:schemeClr val="bg1"/>
                </a:solidFill>
              </a:rPr>
              <a:t>Fabiana è un k0ala</a:t>
            </a:r>
            <a:endParaRPr lang="it-IT" sz="6600" dirty="0">
              <a:solidFill>
                <a:schemeClr val="bg1"/>
              </a:solidFill>
            </a:endParaRPr>
          </a:p>
        </p:txBody>
      </p:sp>
    </p:spTree>
    <p:extLst>
      <p:ext uri="{BB962C8B-B14F-4D97-AF65-F5344CB8AC3E}">
        <p14:creationId xmlns:p14="http://schemas.microsoft.com/office/powerpoint/2010/main" val="30607557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514642" y="620688"/>
            <a:ext cx="8114722"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Achille VS Ettore</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era il punto debole del Divo Achille?</a:t>
            </a:r>
            <a:endParaRPr lang="it-IT" sz="2000" dirty="0">
              <a:latin typeface="Aharoni" pitchFamily="2" charset="-79"/>
              <a:cs typeface="Aharoni" pitchFamily="2" charset="-79"/>
            </a:endParaRPr>
          </a:p>
        </p:txBody>
      </p:sp>
      <p:sp>
        <p:nvSpPr>
          <p:cNvPr id="16" name="Rettangolo 15">
            <a:hlinkClick r:id="rId7"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nuca</a:t>
            </a:r>
            <a:endParaRPr lang="it-IT" dirty="0">
              <a:latin typeface="Aharoni" pitchFamily="2" charset="-79"/>
              <a:cs typeface="Aharoni" pitchFamily="2" charset="-79"/>
            </a:endParaRPr>
          </a:p>
        </p:txBody>
      </p:sp>
      <p:sp>
        <p:nvSpPr>
          <p:cNvPr id="17" name="Rettangolo 16">
            <a:hlinkClick r:id="rId8"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tallone</a:t>
            </a:r>
            <a:endParaRPr lang="it-IT" dirty="0">
              <a:latin typeface="Aharoni" pitchFamily="2" charset="-79"/>
              <a:cs typeface="Aharoni" pitchFamily="2" charset="-79"/>
            </a:endParaRPr>
          </a:p>
        </p:txBody>
      </p:sp>
      <p:sp>
        <p:nvSpPr>
          <p:cNvPr id="18" name="Rettangolo 17">
            <a:hlinkClick r:id="rId7"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ginocchio </a:t>
            </a:r>
            <a:endParaRPr lang="it-IT" dirty="0">
              <a:latin typeface="Aharoni" pitchFamily="2" charset="-79"/>
              <a:cs typeface="Aharoni" pitchFamily="2" charset="-79"/>
            </a:endParaRPr>
          </a:p>
        </p:txBody>
      </p:sp>
      <p:sp>
        <p:nvSpPr>
          <p:cNvPr id="19" name="Rettangolo 18">
            <a:hlinkClick r:id="rId7"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gomito</a:t>
            </a:r>
            <a:endParaRPr lang="it-IT" dirty="0">
              <a:latin typeface="Aharoni" pitchFamily="2" charset="-79"/>
              <a:cs typeface="Aharoni" pitchFamily="2" charset="-79"/>
            </a:endParaRPr>
          </a:p>
        </p:txBody>
      </p:sp>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5" name="Immagin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pic>
        <p:nvPicPr>
          <p:cNvPr id="20" name="L'homme Arme - Single Yuri!!! on Ic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24564" y="980728"/>
            <a:ext cx="609600" cy="609600"/>
          </a:xfrm>
          <a:prstGeom prst="rect">
            <a:avLst/>
          </a:prstGeom>
        </p:spPr>
      </p:pic>
    </p:spTree>
    <p:extLst>
      <p:ext uri="{BB962C8B-B14F-4D97-AF65-F5344CB8AC3E}">
        <p14:creationId xmlns:p14="http://schemas.microsoft.com/office/powerpoint/2010/main" val="12895535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2" presetClass="entr" presetSubtype="4" fill="hold" grpId="0" nodeType="afterEffect">
                                  <p:stCondLst>
                                    <p:cond delay="0"/>
                                  </p:stCondLst>
                                  <p:iterate type="lt">
                                    <p:tmPct val="0"/>
                                  </p:iterate>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34" presetClass="emph" presetSubtype="0" fill="hold" grpId="1"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13"/>
                                        </p:tgtEl>
                                        <p:attrNameLst>
                                          <p:attrName>ppt_x</p:attrName>
                                          <p:attrName>ppt_y</p:attrName>
                                        </p:attrNameLst>
                                      </p:cBhvr>
                                    </p:animMotion>
                                    <p:animRot by="1500000">
                                      <p:cBhvr>
                                        <p:cTn id="15" dur="125" fill="hold">
                                          <p:stCondLst>
                                            <p:cond delay="0"/>
                                          </p:stCondLst>
                                        </p:cTn>
                                        <p:tgtEl>
                                          <p:spTgt spid="13"/>
                                        </p:tgtEl>
                                        <p:attrNameLst>
                                          <p:attrName>r</p:attrName>
                                        </p:attrNameLst>
                                      </p:cBhvr>
                                    </p:animRot>
                                    <p:animRot by="-1500000">
                                      <p:cBhvr>
                                        <p:cTn id="16" dur="125" fill="hold">
                                          <p:stCondLst>
                                            <p:cond delay="125"/>
                                          </p:stCondLst>
                                        </p:cTn>
                                        <p:tgtEl>
                                          <p:spTgt spid="13"/>
                                        </p:tgtEl>
                                        <p:attrNameLst>
                                          <p:attrName>r</p:attrName>
                                        </p:attrNameLst>
                                      </p:cBhvr>
                                    </p:animRot>
                                    <p:animRot by="-1500000">
                                      <p:cBhvr>
                                        <p:cTn id="17" dur="125" fill="hold">
                                          <p:stCondLst>
                                            <p:cond delay="250"/>
                                          </p:stCondLst>
                                        </p:cTn>
                                        <p:tgtEl>
                                          <p:spTgt spid="13"/>
                                        </p:tgtEl>
                                        <p:attrNameLst>
                                          <p:attrName>r</p:attrName>
                                        </p:attrNameLst>
                                      </p:cBhvr>
                                    </p:animRot>
                                    <p:animRot by="1500000">
                                      <p:cBhvr>
                                        <p:cTn id="18" dur="125" fill="hold">
                                          <p:stCondLst>
                                            <p:cond delay="375"/>
                                          </p:stCondLst>
                                        </p:cTn>
                                        <p:tgtEl>
                                          <p:spTgt spid="13"/>
                                        </p:tgtEl>
                                        <p:attrNameLst>
                                          <p:attrName>r</p:attrName>
                                        </p:attrNameLst>
                                      </p:cBhvr>
                                    </p:animRot>
                                  </p:childTnLst>
                                </p:cTn>
                              </p:par>
                            </p:childTnLst>
                          </p:cTn>
                        </p:par>
                        <p:par>
                          <p:cTn id="19" fill="hold">
                            <p:stCondLst>
                              <p:cond delay="2350"/>
                            </p:stCondLst>
                            <p:childTnLst>
                              <p:par>
                                <p:cTn id="20" presetID="2" presetClass="exit" presetSubtype="1" fill="hold" grpId="2" nodeType="afterEffect">
                                  <p:stCondLst>
                                    <p:cond delay="0"/>
                                  </p:stCondLst>
                                  <p:iterate type="lt">
                                    <p:tmPct val="0"/>
                                  </p:iterate>
                                  <p:childTnLst>
                                    <p:anim calcmode="lin" valueType="num">
                                      <p:cBhvr additive="base">
                                        <p:cTn id="21" dur="500"/>
                                        <p:tgtEl>
                                          <p:spTgt spid="13"/>
                                        </p:tgtEl>
                                        <p:attrNameLst>
                                          <p:attrName>ppt_x</p:attrName>
                                        </p:attrNameLst>
                                      </p:cBhvr>
                                      <p:tavLst>
                                        <p:tav tm="0">
                                          <p:val>
                                            <p:strVal val="ppt_x"/>
                                          </p:val>
                                        </p:tav>
                                        <p:tav tm="100000">
                                          <p:val>
                                            <p:strVal val="ppt_x"/>
                                          </p:val>
                                        </p:tav>
                                      </p:tavLst>
                                    </p:anim>
                                    <p:anim calcmode="lin" valueType="num">
                                      <p:cBhvr additive="base">
                                        <p:cTn id="22" dur="500"/>
                                        <p:tgtEl>
                                          <p:spTgt spid="13"/>
                                        </p:tgtEl>
                                        <p:attrNameLst>
                                          <p:attrName>ppt_y</p:attrName>
                                        </p:attrNameLst>
                                      </p:cBhvr>
                                      <p:tavLst>
                                        <p:tav tm="0">
                                          <p:val>
                                            <p:strVal val="ppt_y"/>
                                          </p:val>
                                        </p:tav>
                                        <p:tav tm="100000">
                                          <p:val>
                                            <p:strVal val="0-ppt_h/2"/>
                                          </p:val>
                                        </p:tav>
                                      </p:tavLst>
                                    </p:anim>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2850"/>
                            </p:stCondLst>
                            <p:childTnLst>
                              <p:par>
                                <p:cTn id="25" presetID="10"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85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41" repeatCount="indefinite" fill="hold" display="0">
                  <p:stCondLst>
                    <p:cond delay="indefinite"/>
                  </p:stCondLst>
                  <p:endCondLst>
                    <p:cond evt="onStopAudio" delay="0">
                      <p:tgtEl>
                        <p:sldTgt/>
                      </p:tgtEl>
                    </p:cond>
                  </p:endCondLst>
                </p:cTn>
                <p:tgtEl>
                  <p:spTgt spid="20"/>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era il punto debole del Divo Achille?</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nuca</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tallone</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ginocchio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gomito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28" name="Rettangolo 27">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29" name="Rettangolo 28">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30" name="Rettangolo 29">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31" name="Rettangolo 30">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20801437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7" grpId="0" animBg="1"/>
      <p:bldP spid="28" grpId="0" animBg="1"/>
      <p:bldP spid="29" grpId="0" animBg="1"/>
      <p:bldP spid="30" grpId="0" animBg="1"/>
      <p:bldP spid="31"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era il punto debole del Divo Achille?</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nuca</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tallone</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ginocchio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Il gomito</a:t>
            </a:r>
            <a:endParaRPr lang="it-IT" dirty="0">
              <a:latin typeface="Aharoni" pitchFamily="2" charset="-79"/>
              <a:cs typeface="Aharoni" pitchFamily="2" charset="-79"/>
            </a:endParaRPr>
          </a:p>
        </p:txBody>
      </p:sp>
      <p:pic>
        <p:nvPicPr>
          <p:cNvPr id="30" name="Immagin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31" name="Immagin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32" name="Rettangolo 31"/>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33" name="Rettangolo 32">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34" name="Rettangolo 33">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35" name="Rettangolo 34">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36" name="Rettangolo 35">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2360288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31"/>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31"/>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2" grpId="0" animBg="1"/>
      <p:bldP spid="33" grpId="0" animBg="1"/>
      <p:bldP spid="34" grpId="0" animBg="1"/>
      <p:bldP spid="35"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548680"/>
            <a:ext cx="8229600" cy="5832648"/>
          </a:xfrm>
        </p:spPr>
        <p:txBody>
          <a:bodyPr/>
          <a:lstStyle/>
          <a:p>
            <a:pPr marL="0" indent="0" algn="ctr">
              <a:buNone/>
            </a:pPr>
            <a:r>
              <a:rPr lang="it-IT" sz="4400" dirty="0" smtClean="0">
                <a:solidFill>
                  <a:schemeClr val="bg1"/>
                </a:solidFill>
                <a:latin typeface="AR JULIAN" pitchFamily="2" charset="0"/>
              </a:rPr>
              <a:t>Perseo e Medusa</a:t>
            </a:r>
          </a:p>
          <a:p>
            <a:pPr marL="0" indent="0">
              <a:buNone/>
            </a:pPr>
            <a:r>
              <a:rPr lang="it-IT" sz="2400" dirty="0" smtClean="0">
                <a:solidFill>
                  <a:schemeClr val="bg1"/>
                </a:solidFill>
              </a:rPr>
              <a:t>Atena aiutò Perseo a uccidere Medusa e le fu data, per decorare il suo scudo, la testa del mostro.</a:t>
            </a:r>
          </a:p>
          <a:p>
            <a:pPr marL="0" indent="0">
              <a:buNone/>
            </a:pPr>
            <a:r>
              <a:rPr lang="it-IT" sz="2400" dirty="0" smtClean="0">
                <a:solidFill>
                  <a:schemeClr val="bg1"/>
                </a:solidFill>
              </a:rPr>
              <a:t>Originariamente Medusa era la più bella tra le sorelle Gorgoni. </a:t>
            </a:r>
          </a:p>
          <a:p>
            <a:pPr marL="0" indent="0">
              <a:buNone/>
            </a:pPr>
            <a:r>
              <a:rPr lang="it-IT" sz="2400" dirty="0" smtClean="0">
                <a:solidFill>
                  <a:schemeClr val="bg1"/>
                </a:solidFill>
              </a:rPr>
              <a:t>Una notte, però, Poseidone giacque con lei nel tempio di Atena</a:t>
            </a:r>
            <a:r>
              <a:rPr lang="it-IT" sz="2400" dirty="0">
                <a:solidFill>
                  <a:schemeClr val="bg1"/>
                </a:solidFill>
              </a:rPr>
              <a:t> </a:t>
            </a:r>
            <a:r>
              <a:rPr lang="it-IT" sz="2400" dirty="0" smtClean="0">
                <a:solidFill>
                  <a:schemeClr val="bg1"/>
                </a:solidFill>
              </a:rPr>
              <a:t>e, quando la dea lo scoprì, per punire Medusa ne mutò l’aspetto rendendola mostruosa. </a:t>
            </a:r>
          </a:p>
          <a:p>
            <a:pPr marL="0" indent="0">
              <a:buNone/>
            </a:pPr>
            <a:r>
              <a:rPr lang="it-IT" sz="2400" dirty="0" smtClean="0">
                <a:solidFill>
                  <a:schemeClr val="bg1"/>
                </a:solidFill>
              </a:rPr>
              <a:t>Trasformò i suoi capelli in serpenti e qualsiasi creatura vivente che l’avesse guardata negli occhi sarebbe stata mutata in pietra.</a:t>
            </a:r>
            <a:endParaRPr lang="it-IT" sz="2400" dirty="0">
              <a:solidFill>
                <a:schemeClr val="bg1"/>
              </a:solidFill>
            </a:endParaRPr>
          </a:p>
        </p:txBody>
      </p:sp>
      <p:sp>
        <p:nvSpPr>
          <p:cNvPr id="4" name="Avanti o successivo 3">
            <a:hlinkClick r:id="rId3"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Indietro o precedente 4">
            <a:hlinkClick r:id="rId4"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8705450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28" name="Rettangolo 27">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30" name="Rettangolo 29">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Tree>
    <p:extLst>
      <p:ext uri="{BB962C8B-B14F-4D97-AF65-F5344CB8AC3E}">
        <p14:creationId xmlns:p14="http://schemas.microsoft.com/office/powerpoint/2010/main" val="154083942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29" name="Rettangolo 28">
            <a:hlinkClick r:id="rId9" action="ppaction://hlinksldjump"/>
          </p:cNvPr>
          <p:cNvSpPr/>
          <p:nvPr/>
        </p:nvSpPr>
        <p:spPr>
          <a:xfrm>
            <a:off x="3095837"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30" name="Rettangolo 29">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
        <p:nvSpPr>
          <p:cNvPr id="22" name="Rettangolo 21">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425184445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9" grpId="0" animBg="1"/>
      <p:bldP spid="30" grpId="0" animBg="1"/>
      <p:bldP spid="31" grpId="0" animBg="1"/>
      <p:bldP spid="22"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28" name="Rettangolo 27">
            <a:hlinkClick r:id="rId7" action="ppaction://hlinksldjump"/>
          </p:cNvPr>
          <p:cNvSpPr/>
          <p:nvPr/>
        </p:nvSpPr>
        <p:spPr>
          <a:xfrm>
            <a:off x="3095831"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30" name="Rettangolo 29">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Tree>
    <p:extLst>
      <p:ext uri="{BB962C8B-B14F-4D97-AF65-F5344CB8AC3E}">
        <p14:creationId xmlns:p14="http://schemas.microsoft.com/office/powerpoint/2010/main" val="237786142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 è l’epiteto che caratterizza Achille?</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Stirpe divina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Sguardo lucente</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Piè veloce</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Che ama il sorriso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29" name="Rettangolo 28">
            <a:hlinkClick r:id="rId10"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30" name="Rettangolo 29">
            <a:hlinkClick r:id="rId10" action="ppaction://hlinksldjump"/>
          </p:cNvPr>
          <p:cNvSpPr/>
          <p:nvPr/>
        </p:nvSpPr>
        <p:spPr>
          <a:xfrm>
            <a:off x="3095837"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10"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Tree>
    <p:extLst>
      <p:ext uri="{BB962C8B-B14F-4D97-AF65-F5344CB8AC3E}">
        <p14:creationId xmlns:p14="http://schemas.microsoft.com/office/powerpoint/2010/main" val="174778089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
        <p:nvSpPr>
          <p:cNvPr id="19" name="CasellaDiTesto 18"/>
          <p:cNvSpPr txBox="1"/>
          <p:nvPr/>
        </p:nvSpPr>
        <p:spPr>
          <a:xfrm>
            <a:off x="1225381"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7680911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sono i genitori di Achille?</a:t>
            </a: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Teti e Menelao</a:t>
            </a: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Teti e Peleo</a:t>
            </a: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3838549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42627809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8944325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144466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1650702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548680"/>
            <a:ext cx="8229600" cy="5577483"/>
          </a:xfrm>
        </p:spPr>
        <p:txBody>
          <a:bodyPr/>
          <a:lstStyle/>
          <a:p>
            <a:pPr marL="0" indent="0" algn="ctr">
              <a:buNone/>
            </a:pPr>
            <a:r>
              <a:rPr lang="it-IT" sz="4400" dirty="0" smtClean="0">
                <a:solidFill>
                  <a:schemeClr val="bg1"/>
                </a:solidFill>
                <a:latin typeface="AR JULIAN" pitchFamily="2" charset="0"/>
              </a:rPr>
              <a:t>La figura di Atena</a:t>
            </a:r>
          </a:p>
          <a:p>
            <a:pPr marL="0" indent="0">
              <a:buNone/>
            </a:pPr>
            <a:r>
              <a:rPr lang="it-IT" sz="2400" dirty="0" smtClean="0">
                <a:solidFill>
                  <a:schemeClr val="bg1"/>
                </a:solidFill>
              </a:rPr>
              <a:t>La figura di Atena prevede che sia ritratta in piedi mentre indossa l’armatura, ornata al centro con la testa di Medusa e l’elmo che porta alto sulla fronte. </a:t>
            </a:r>
          </a:p>
          <a:p>
            <a:pPr marL="0" indent="0">
              <a:buNone/>
            </a:pPr>
            <a:r>
              <a:rPr lang="it-IT" sz="2400" dirty="0" smtClean="0">
                <a:solidFill>
                  <a:schemeClr val="bg1"/>
                </a:solidFill>
              </a:rPr>
              <a:t>Porta con sé una lancia e uno scudo, sul quale è fissata la testa della Gorgone Medusa; sulla mano destra vi è la dea Nike, che simboleggia le vittorie conseguite.</a:t>
            </a:r>
          </a:p>
          <a:p>
            <a:pPr marL="0" indent="0">
              <a:buNone/>
            </a:pPr>
            <a:r>
              <a:rPr lang="it-IT" sz="2400" dirty="0" smtClean="0">
                <a:solidFill>
                  <a:schemeClr val="bg1"/>
                </a:solidFill>
              </a:rPr>
              <a:t>In questo modo veniva rappresentata l’imponente statua di Atena, alta 12 metri, ora perduta, che risiedeva nel Partenone.</a:t>
            </a:r>
            <a:endParaRPr lang="it-IT" sz="2400"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 name="Rettangolo arrotondato 1">
            <a:hlinkClick r:id="rId4" action="ppaction://hlinksldjump"/>
          </p:cNvPr>
          <p:cNvSpPr/>
          <p:nvPr/>
        </p:nvSpPr>
        <p:spPr>
          <a:xfrm>
            <a:off x="3323357" y="4881312"/>
            <a:ext cx="2520280" cy="8640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Atena</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13290547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 </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8429016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l’acerrimo nemico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Ettore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Agamennone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Menelao</a:t>
            </a:r>
            <a:endParaRPr lang="it-IT" dirty="0"/>
          </a:p>
        </p:txBody>
      </p:sp>
      <p:sp>
        <p:nvSpPr>
          <p:cNvPr id="19" name="CasellaDiTesto 18"/>
          <p:cNvSpPr txBox="1"/>
          <p:nvPr/>
        </p:nvSpPr>
        <p:spPr>
          <a:xfrm>
            <a:off x="1370452" y="592499"/>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46413713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225381" y="57786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8807879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32" name="Rettangolo 31"/>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33" name="Rettangolo 32">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34" name="Rettangolo 33">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5" name="Rettangolo 34">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6" name="Rettangolo 35">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423066228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2" grpId="0" animBg="1"/>
      <p:bldP spid="33" grpId="0" animBg="1"/>
      <p:bldP spid="34" grpId="0" animBg="1"/>
      <p:bldP spid="35" grpId="0" animBg="1"/>
      <p:bldP spid="3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218186" y="59784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9043772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9331162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4300548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364463" y="581867"/>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7216425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225381" y="624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3594111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9276720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6"/>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6"/>
                                        </p:tgtEl>
                                        <p:attrNameLst>
                                          <p:attrName>ppt_x</p:attrName>
                                          <p:attrName>ppt_y</p:attrName>
                                        </p:attrNameLst>
                                      </p:cBhvr>
                                      <p:rCtr x="18507" y="0"/>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Era</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266928"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a:hlinkClick r:id="rId4" action="ppaction://hlinksldjump"/>
          </p:cNvPr>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10" name="Rettangolo arrotondato 9">
            <a:hlinkClick r:id="rId5" action="ppaction://hlinksldjump"/>
          </p:cNvPr>
          <p:cNvSpPr/>
          <p:nvPr/>
        </p:nvSpPr>
        <p:spPr>
          <a:xfrm>
            <a:off x="467544" y="1628800"/>
            <a:ext cx="4896544" cy="100811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 e ruolo nell’Iliade</a:t>
            </a:r>
            <a:endParaRPr lang="it-IT" sz="3200" dirty="0">
              <a:solidFill>
                <a:schemeClr val="tx1"/>
              </a:solidFill>
              <a:latin typeface="AR JULIAN" pitchFamily="2" charset="0"/>
            </a:endParaRPr>
          </a:p>
        </p:txBody>
      </p:sp>
      <p:sp>
        <p:nvSpPr>
          <p:cNvPr id="11" name="Rettangolo arrotondato 10">
            <a:hlinkClick r:id="rId6" action="ppaction://hlinksldjump"/>
          </p:cNvPr>
          <p:cNvSpPr/>
          <p:nvPr/>
        </p:nvSpPr>
        <p:spPr>
          <a:xfrm>
            <a:off x="461717" y="2708920"/>
            <a:ext cx="4896544" cy="62869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Raffigurazione di Era</a:t>
            </a:r>
            <a:endParaRPr lang="it-IT" sz="3200" dirty="0">
              <a:solidFill>
                <a:schemeClr val="tx1"/>
              </a:solidFill>
              <a:latin typeface="AR JULIAN" pitchFamily="2" charset="0"/>
            </a:endParaRPr>
          </a:p>
        </p:txBody>
      </p:sp>
      <p:sp>
        <p:nvSpPr>
          <p:cNvPr id="12" name="CasellaDiTesto 11"/>
          <p:cNvSpPr txBox="1"/>
          <p:nvPr/>
        </p:nvSpPr>
        <p:spPr>
          <a:xfrm>
            <a:off x="467545" y="3833172"/>
            <a:ext cx="3744416" cy="1938992"/>
          </a:xfrm>
          <a:prstGeom prst="rect">
            <a:avLst/>
          </a:prstGeom>
          <a:noFill/>
        </p:spPr>
        <p:txBody>
          <a:bodyPr wrap="square" rtlCol="0">
            <a:spAutoFit/>
          </a:bodyPr>
          <a:lstStyle/>
          <a:p>
            <a:pPr marL="342900" indent="-342900">
              <a:buFont typeface="Arial" pitchFamily="34" charset="0"/>
              <a:buChar char="•"/>
            </a:pPr>
            <a:r>
              <a:rPr lang="it-IT" sz="2400" dirty="0">
                <a:solidFill>
                  <a:schemeClr val="bg1"/>
                </a:solidFill>
                <a:latin typeface="AR JULIAN" pitchFamily="2" charset="0"/>
              </a:rPr>
              <a:t>Dea dalle candide braccia</a:t>
            </a:r>
          </a:p>
          <a:p>
            <a:pPr marL="342900" indent="-342900">
              <a:buFont typeface="Arial" pitchFamily="34" charset="0"/>
              <a:buChar char="•"/>
            </a:pPr>
            <a:r>
              <a:rPr lang="it-IT" sz="2400" dirty="0">
                <a:solidFill>
                  <a:schemeClr val="bg1"/>
                </a:solidFill>
                <a:latin typeface="AR JULIAN" pitchFamily="2" charset="0"/>
              </a:rPr>
              <a:t>Dea dal trono d’oro</a:t>
            </a:r>
          </a:p>
          <a:p>
            <a:pPr marL="342900" indent="-342900">
              <a:buFont typeface="Arial" pitchFamily="34" charset="0"/>
              <a:buChar char="•"/>
            </a:pPr>
            <a:r>
              <a:rPr lang="it-IT" sz="2400" dirty="0">
                <a:solidFill>
                  <a:schemeClr val="bg1"/>
                </a:solidFill>
                <a:latin typeface="AR JULIAN" pitchFamily="2" charset="0"/>
              </a:rPr>
              <a:t>Dea dagli splendidi </a:t>
            </a:r>
            <a:r>
              <a:rPr lang="it-IT" sz="2400" dirty="0" smtClean="0">
                <a:solidFill>
                  <a:schemeClr val="bg1"/>
                </a:solidFill>
                <a:latin typeface="AR JULIAN" pitchFamily="2" charset="0"/>
              </a:rPr>
              <a:t>capelli</a:t>
            </a:r>
            <a:endParaRPr lang="it-IT" sz="2400" dirty="0">
              <a:solidFill>
                <a:schemeClr val="bg1"/>
              </a:solidFill>
              <a:latin typeface="AR JULIAN" pitchFamily="2" charset="0"/>
            </a:endParaRPr>
          </a:p>
        </p:txBody>
      </p:sp>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3888" y="4552964"/>
            <a:ext cx="2438400" cy="2438400"/>
          </a:xfrm>
          <a:prstGeom prst="rect">
            <a:avLst/>
          </a:prstGeom>
        </p:spPr>
      </p:pic>
      <p:pic>
        <p:nvPicPr>
          <p:cNvPr id="8" name="Immagin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2288" y="1835673"/>
            <a:ext cx="1684215" cy="2610589"/>
          </a:xfrm>
          <a:prstGeom prst="rect">
            <a:avLst/>
          </a:prstGeom>
        </p:spPr>
      </p:pic>
    </p:spTree>
    <p:extLst>
      <p:ext uri="{BB962C8B-B14F-4D97-AF65-F5344CB8AC3E}">
        <p14:creationId xmlns:p14="http://schemas.microsoft.com/office/powerpoint/2010/main" val="135272599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0377861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5"/>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5"/>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1372246" y="57786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9" name="Immagin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71909490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0"/>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0"/>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19"/>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ircle(out)">
                                      <p:cBhvr>
                                        <p:cTn id="6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
        <p:nvSpPr>
          <p:cNvPr id="23" name="Rettangolo 2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quale fiume venne immerso dalla madre per essere reso invulnerabile?</a:t>
            </a:r>
            <a:endParaRPr lang="it-IT" sz="2000" dirty="0">
              <a:solidFill>
                <a:schemeClr val="tx1"/>
              </a:solidFill>
              <a:latin typeface="Aharoni" pitchFamily="2" charset="-79"/>
              <a:cs typeface="Aharoni" pitchFamily="2" charset="-79"/>
            </a:endParaRPr>
          </a:p>
        </p:txBody>
      </p:sp>
      <p:sp>
        <p:nvSpPr>
          <p:cNvPr id="27" name="Rettangolo 26">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smtClean="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8654309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1"/>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9"/>
                                        </p:tgtEl>
                                        <p:attrNameLst>
                                          <p:attrName>ppt_w</p:attrName>
                                        </p:attrNameLst>
                                      </p:cBhvr>
                                      <p:tavLst>
                                        <p:tav tm="0">
                                          <p:val>
                                            <p:strVal val="ppt_w"/>
                                          </p:val>
                                        </p:tav>
                                        <p:tav tm="100000">
                                          <p:val>
                                            <p:fltVal val="0"/>
                                          </p:val>
                                        </p:tav>
                                      </p:tavLst>
                                    </p:anim>
                                    <p:anim calcmode="lin" valueType="num">
                                      <p:cBhvr>
                                        <p:cTn id="31" dur="1000"/>
                                        <p:tgtEl>
                                          <p:spTgt spid="19"/>
                                        </p:tgtEl>
                                        <p:attrNameLst>
                                          <p:attrName>ppt_h</p:attrName>
                                        </p:attrNameLst>
                                      </p:cBhvr>
                                      <p:tavLst>
                                        <p:tav tm="0">
                                          <p:val>
                                            <p:strVal val="ppt_h"/>
                                          </p:val>
                                        </p:tav>
                                        <p:tav tm="100000">
                                          <p:val>
                                            <p:fltVal val="0"/>
                                          </p:val>
                                        </p:tav>
                                      </p:tavLst>
                                    </p:anim>
                                    <p:anim calcmode="lin" valueType="num">
                                      <p:cBhvr>
                                        <p:cTn id="32" dur="1000"/>
                                        <p:tgtEl>
                                          <p:spTgt spid="19"/>
                                        </p:tgtEl>
                                        <p:attrNameLst>
                                          <p:attrName>style.rotation</p:attrName>
                                        </p:attrNameLst>
                                      </p:cBhvr>
                                      <p:tavLst>
                                        <p:tav tm="0">
                                          <p:val>
                                            <p:fltVal val="0"/>
                                          </p:val>
                                        </p:tav>
                                        <p:tav tm="100000">
                                          <p:val>
                                            <p:fltVal val="90"/>
                                          </p:val>
                                        </p:tav>
                                      </p:tavLst>
                                    </p:anim>
                                    <p:animEffect transition="out" filter="fade">
                                      <p:cBhvr>
                                        <p:cTn id="33" dur="1000"/>
                                        <p:tgtEl>
                                          <p:spTgt spid="19"/>
                                        </p:tgtEl>
                                      </p:cBhvr>
                                    </p:animEffect>
                                    <p:set>
                                      <p:cBhvr>
                                        <p:cTn id="34" dur="1" fill="hold">
                                          <p:stCondLst>
                                            <p:cond delay="999"/>
                                          </p:stCondLst>
                                        </p:cTn>
                                        <p:tgtEl>
                                          <p:spTgt spid="19"/>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1"/>
                                        </p:tgtEl>
                                        <p:attrNameLst>
                                          <p:attrName>ppt_x</p:attrName>
                                          <p:attrName>ppt_y</p:attrName>
                                        </p:attrNameLst>
                                      </p:cBhvr>
                                      <p:rCtr x="-18108" y="0"/>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3" grpId="0" animBg="1"/>
      <p:bldP spid="27" grpId="0" animBg="1"/>
      <p:bldP spid="28" grpId="0" animBg="1"/>
      <p:bldP spid="29" grpId="0" animBg="1"/>
      <p:bldP spid="30"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sono i genitori di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Menelao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Paride ed Elena</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 Peleo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Teti ed Elena</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1364463" y="57786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12993356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circle(out)">
                                      <p:cBhvr>
                                        <p:cTn id="6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31565"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30924506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57786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3389347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23284" y="602272"/>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283933229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9562670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424367626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03132"/>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60512236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76672"/>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Era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buNone/>
            </a:pPr>
            <a:r>
              <a:rPr lang="it-IT" dirty="0">
                <a:solidFill>
                  <a:schemeClr val="bg1"/>
                </a:solidFill>
              </a:rPr>
              <a:t>Figlia di </a:t>
            </a:r>
            <a:r>
              <a:rPr lang="it-IT" dirty="0" err="1">
                <a:solidFill>
                  <a:schemeClr val="bg1"/>
                </a:solidFill>
              </a:rPr>
              <a:t>Cronos</a:t>
            </a:r>
            <a:r>
              <a:rPr lang="it-IT" dirty="0">
                <a:solidFill>
                  <a:schemeClr val="bg1"/>
                </a:solidFill>
              </a:rPr>
              <a:t> e Rea, fu inghiottita dal padre come i suoi fratelli tranne Zeus che li salvò tutti</a:t>
            </a:r>
            <a:r>
              <a:rPr lang="it-IT" dirty="0" smtClean="0">
                <a:solidFill>
                  <a:schemeClr val="bg1"/>
                </a:solidFill>
              </a:rPr>
              <a:t>.</a:t>
            </a:r>
          </a:p>
          <a:p>
            <a:pPr marL="0" indent="0" algn="ctr">
              <a:buNone/>
            </a:pPr>
            <a:r>
              <a:rPr lang="it-IT" sz="4400" dirty="0" smtClean="0">
                <a:solidFill>
                  <a:schemeClr val="bg1"/>
                </a:solidFill>
                <a:latin typeface="AR JULIAN" pitchFamily="2" charset="0"/>
              </a:rPr>
              <a:t>Era nell’Iliade</a:t>
            </a:r>
            <a:endParaRPr lang="it-IT" sz="4400" dirty="0">
              <a:solidFill>
                <a:schemeClr val="bg1"/>
              </a:solidFill>
              <a:latin typeface="AR JULIAN" pitchFamily="2" charset="0"/>
            </a:endParaRPr>
          </a:p>
          <a:p>
            <a:pPr marL="0" indent="0">
              <a:buNone/>
            </a:pPr>
            <a:r>
              <a:rPr lang="it-IT" dirty="0">
                <a:solidFill>
                  <a:schemeClr val="bg1"/>
                </a:solidFill>
              </a:rPr>
              <a:t>Nell’Iliade inizialmente sembra neutrale, poi ha una visibile preferenza da parte degli Achei, questo perché anche lei, insieme ad Atena, non aveva ricevuto la mela d’oro dal troiano Paride. </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936141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603423"/>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809829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57786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4256312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57786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37118176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14054"/>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74078468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624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14022265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42" presetClass="path" presetSubtype="0" accel="50000" decel="50000" fill="hold" nodeType="afterEffect">
                                  <p:stCondLst>
                                    <p:cond delay="0"/>
                                  </p:stCondLst>
                                  <p:childTnLst>
                                    <p:animMotion origin="layout" path="M 2.5E-6 -2.22222E-6 L 0.36614 0.0007 " pathEditMode="relative" rAng="0" ptsTypes="AA">
                                      <p:cBhvr>
                                        <p:cTn id="27" dur="2000" fill="hold"/>
                                        <p:tgtEl>
                                          <p:spTgt spid="22"/>
                                        </p:tgtEl>
                                        <p:attrNameLst>
                                          <p:attrName>ppt_x</p:attrName>
                                          <p:attrName>ppt_y</p:attrName>
                                        </p:attrNameLst>
                                      </p:cBhvr>
                                      <p:rCtr x="18299" y="2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35" presetClass="path" presetSubtype="0" accel="50000" decel="50000" fill="hold" nodeType="afterEffect">
                                  <p:stCondLst>
                                    <p:cond delay="0"/>
                                  </p:stCondLst>
                                  <p:childTnLst>
                                    <p:animMotion origin="layout" path="M 0.36614 0.0007 L 0.00399 0.0007 " pathEditMode="relative" rAng="0" ptsTypes="AA">
                                      <p:cBhvr>
                                        <p:cTn id="37" dur="2000" fill="hold"/>
                                        <p:tgtEl>
                                          <p:spTgt spid="22"/>
                                        </p:tgtEl>
                                        <p:attrNameLst>
                                          <p:attrName>ppt_x</p:attrName>
                                          <p:attrName>ppt_y</p:attrName>
                                        </p:attrNameLst>
                                      </p:cBhvr>
                                      <p:rCtr x="-18108" y="0"/>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quale fiume venne immerso dalla madre per essere reso invulnerabile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Xanto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Scamandro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Acheronte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Stige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74"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48165" y="4077072"/>
            <a:ext cx="2438400" cy="2438400"/>
          </a:xfrm>
          <a:prstGeom prst="rect">
            <a:avLst/>
          </a:prstGeom>
        </p:spPr>
      </p:pic>
    </p:spTree>
    <p:extLst>
      <p:ext uri="{BB962C8B-B14F-4D97-AF65-F5344CB8AC3E}">
        <p14:creationId xmlns:p14="http://schemas.microsoft.com/office/powerpoint/2010/main" val="36277711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1.66667E-6 -2.22222E-6 L -0.36562 0.0007 " pathEditMode="relative" rAng="0" ptsTypes="AA">
                                      <p:cBhvr>
                                        <p:cTn id="35" dur="2000" fill="hold"/>
                                        <p:tgtEl>
                                          <p:spTgt spid="23"/>
                                        </p:tgtEl>
                                        <p:attrNameLst>
                                          <p:attrName>ppt_x</p:attrName>
                                          <p:attrName>ppt_y</p:attrName>
                                        </p:attrNameLst>
                                      </p:cBhvr>
                                      <p:rCtr x="-18281" y="2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63" presetClass="path" presetSubtype="0" accel="50000" decel="50000" fill="hold" nodeType="afterEffect">
                                  <p:stCondLst>
                                    <p:cond delay="0"/>
                                  </p:stCondLst>
                                  <p:childTnLst>
                                    <p:animMotion origin="layout" path="M -0.36562 0.0007 L 0.00452 0.0007 " pathEditMode="relative" rAng="0" ptsTypes="AA">
                                      <p:cBhvr>
                                        <p:cTn id="45" dur="2000" fill="hold"/>
                                        <p:tgtEl>
                                          <p:spTgt spid="23"/>
                                        </p:tgtEl>
                                        <p:attrNameLst>
                                          <p:attrName>ppt_x</p:attrName>
                                          <p:attrName>ppt_y</p:attrName>
                                        </p:attrNameLst>
                                      </p:cBhvr>
                                      <p:rCtr x="18507" y="0"/>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pPr marL="0" indent="0">
              <a:buNone/>
            </a:pPr>
            <a:r>
              <a:rPr lang="it-IT" sz="4800" dirty="0" smtClean="0">
                <a:solidFill>
                  <a:schemeClr val="bg1"/>
                </a:solidFill>
              </a:rPr>
              <a:t>Prussia è </a:t>
            </a:r>
            <a:r>
              <a:rPr lang="it-IT" sz="4800" dirty="0" err="1" smtClean="0">
                <a:solidFill>
                  <a:schemeClr val="bg1"/>
                </a:solidFill>
              </a:rPr>
              <a:t>FaVoLoSO</a:t>
            </a:r>
            <a:endParaRPr lang="it-IT" sz="4800" dirty="0">
              <a:solidFill>
                <a:schemeClr val="bg1"/>
              </a:solidFill>
            </a:endParaRPr>
          </a:p>
        </p:txBody>
      </p:sp>
    </p:spTree>
    <p:extLst>
      <p:ext uri="{BB962C8B-B14F-4D97-AF65-F5344CB8AC3E}">
        <p14:creationId xmlns:p14="http://schemas.microsoft.com/office/powerpoint/2010/main" val="37586222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167590" y="620688"/>
            <a:ext cx="8808822"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Apollo vs Patroclo</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è il carattere che si addice di più ad Apollo?</a:t>
            </a:r>
            <a:endParaRPr lang="it-IT" sz="2000" dirty="0">
              <a:latin typeface="Aharoni" pitchFamily="2" charset="-79"/>
              <a:cs typeface="Aharoni" pitchFamily="2" charset="-79"/>
            </a:endParaRPr>
          </a:p>
        </p:txBody>
      </p:sp>
      <p:sp>
        <p:nvSpPr>
          <p:cNvPr id="16" name="Rettangolo 15">
            <a:hlinkClick r:id="rId7"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Arrogante</a:t>
            </a:r>
            <a:endParaRPr lang="it-IT" dirty="0">
              <a:latin typeface="Aharoni" pitchFamily="2" charset="-79"/>
              <a:cs typeface="Aharoni" pitchFamily="2" charset="-79"/>
            </a:endParaRPr>
          </a:p>
        </p:txBody>
      </p:sp>
      <p:sp>
        <p:nvSpPr>
          <p:cNvPr id="17" name="Rettangolo 16">
            <a:hlinkClick r:id="rId8"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Irrispettoso</a:t>
            </a:r>
            <a:endParaRPr lang="it-IT" dirty="0">
              <a:latin typeface="Aharoni" pitchFamily="2" charset="-79"/>
              <a:cs typeface="Aharoni" pitchFamily="2" charset="-79"/>
            </a:endParaRPr>
          </a:p>
        </p:txBody>
      </p:sp>
      <p:sp>
        <p:nvSpPr>
          <p:cNvPr id="18" name="Rettangolo 17">
            <a:hlinkClick r:id="rId7"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Obbediente</a:t>
            </a:r>
            <a:endParaRPr lang="it-IT" dirty="0">
              <a:latin typeface="Aharoni" pitchFamily="2" charset="-79"/>
              <a:cs typeface="Aharoni" pitchFamily="2" charset="-79"/>
            </a:endParaRPr>
          </a:p>
        </p:txBody>
      </p:sp>
      <p:sp>
        <p:nvSpPr>
          <p:cNvPr id="19" name="Rettangolo 18">
            <a:hlinkClick r:id="rId7"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Saputello</a:t>
            </a:r>
            <a:endParaRPr lang="it-IT" dirty="0">
              <a:latin typeface="Aharoni" pitchFamily="2" charset="-79"/>
              <a:cs typeface="Aharoni" pitchFamily="2" charset="-79"/>
            </a:endParaRPr>
          </a:p>
        </p:txBody>
      </p:sp>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5" name="Immagin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6" name="8-bit Remix Mirai Nikki OP1 - Kuusou Mesorogiwi (apoll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014044" y="2984033"/>
            <a:ext cx="609600" cy="609600"/>
          </a:xfrm>
          <a:prstGeom prst="rect">
            <a:avLst/>
          </a:prstGeom>
        </p:spPr>
      </p:pic>
    </p:spTree>
    <p:extLst>
      <p:ext uri="{BB962C8B-B14F-4D97-AF65-F5344CB8AC3E}">
        <p14:creationId xmlns:p14="http://schemas.microsoft.com/office/powerpoint/2010/main" val="397841288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 presetClass="entr" presetSubtype="4" fill="hold" grpId="0" nodeType="afterEffect">
                                  <p:stCondLst>
                                    <p:cond delay="0"/>
                                  </p:stCondLst>
                                  <p:iterate type="lt">
                                    <p:tmPct val="0"/>
                                  </p:iterate>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34" presetClass="emph" presetSubtype="0" fill="hold" grpId="1"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13"/>
                                        </p:tgtEl>
                                        <p:attrNameLst>
                                          <p:attrName>ppt_x</p:attrName>
                                          <p:attrName>ppt_y</p:attrName>
                                        </p:attrNameLst>
                                      </p:cBhvr>
                                    </p:animMotion>
                                    <p:animRot by="1500000">
                                      <p:cBhvr>
                                        <p:cTn id="15" dur="125" fill="hold">
                                          <p:stCondLst>
                                            <p:cond delay="0"/>
                                          </p:stCondLst>
                                        </p:cTn>
                                        <p:tgtEl>
                                          <p:spTgt spid="13"/>
                                        </p:tgtEl>
                                        <p:attrNameLst>
                                          <p:attrName>r</p:attrName>
                                        </p:attrNameLst>
                                      </p:cBhvr>
                                    </p:animRot>
                                    <p:animRot by="-1500000">
                                      <p:cBhvr>
                                        <p:cTn id="16" dur="125" fill="hold">
                                          <p:stCondLst>
                                            <p:cond delay="125"/>
                                          </p:stCondLst>
                                        </p:cTn>
                                        <p:tgtEl>
                                          <p:spTgt spid="13"/>
                                        </p:tgtEl>
                                        <p:attrNameLst>
                                          <p:attrName>r</p:attrName>
                                        </p:attrNameLst>
                                      </p:cBhvr>
                                    </p:animRot>
                                    <p:animRot by="-1500000">
                                      <p:cBhvr>
                                        <p:cTn id="17" dur="125" fill="hold">
                                          <p:stCondLst>
                                            <p:cond delay="250"/>
                                          </p:stCondLst>
                                        </p:cTn>
                                        <p:tgtEl>
                                          <p:spTgt spid="13"/>
                                        </p:tgtEl>
                                        <p:attrNameLst>
                                          <p:attrName>r</p:attrName>
                                        </p:attrNameLst>
                                      </p:cBhvr>
                                    </p:animRot>
                                    <p:animRot by="1500000">
                                      <p:cBhvr>
                                        <p:cTn id="18" dur="125" fill="hold">
                                          <p:stCondLst>
                                            <p:cond delay="375"/>
                                          </p:stCondLst>
                                        </p:cTn>
                                        <p:tgtEl>
                                          <p:spTgt spid="13"/>
                                        </p:tgtEl>
                                        <p:attrNameLst>
                                          <p:attrName>r</p:attrName>
                                        </p:attrNameLst>
                                      </p:cBhvr>
                                    </p:animRot>
                                  </p:childTnLst>
                                </p:cTn>
                              </p:par>
                            </p:childTnLst>
                          </p:cTn>
                        </p:par>
                        <p:par>
                          <p:cTn id="19" fill="hold">
                            <p:stCondLst>
                              <p:cond delay="2400"/>
                            </p:stCondLst>
                            <p:childTnLst>
                              <p:par>
                                <p:cTn id="20" presetID="2" presetClass="exit" presetSubtype="1" fill="hold" grpId="2" nodeType="afterEffect">
                                  <p:stCondLst>
                                    <p:cond delay="0"/>
                                  </p:stCondLst>
                                  <p:iterate type="lt">
                                    <p:tmPct val="0"/>
                                  </p:iterate>
                                  <p:childTnLst>
                                    <p:anim calcmode="lin" valueType="num">
                                      <p:cBhvr additive="base">
                                        <p:cTn id="21" dur="500"/>
                                        <p:tgtEl>
                                          <p:spTgt spid="13"/>
                                        </p:tgtEl>
                                        <p:attrNameLst>
                                          <p:attrName>ppt_x</p:attrName>
                                        </p:attrNameLst>
                                      </p:cBhvr>
                                      <p:tavLst>
                                        <p:tav tm="0">
                                          <p:val>
                                            <p:strVal val="ppt_x"/>
                                          </p:val>
                                        </p:tav>
                                        <p:tav tm="100000">
                                          <p:val>
                                            <p:strVal val="ppt_x"/>
                                          </p:val>
                                        </p:tav>
                                      </p:tavLst>
                                    </p:anim>
                                    <p:anim calcmode="lin" valueType="num">
                                      <p:cBhvr additive="base">
                                        <p:cTn id="22" dur="500"/>
                                        <p:tgtEl>
                                          <p:spTgt spid="13"/>
                                        </p:tgtEl>
                                        <p:attrNameLst>
                                          <p:attrName>ppt_y</p:attrName>
                                        </p:attrNameLst>
                                      </p:cBhvr>
                                      <p:tavLst>
                                        <p:tav tm="0">
                                          <p:val>
                                            <p:strVal val="ppt_y"/>
                                          </p:val>
                                        </p:tav>
                                        <p:tav tm="100000">
                                          <p:val>
                                            <p:strVal val="0-ppt_h/2"/>
                                          </p:val>
                                        </p:tav>
                                      </p:tavLst>
                                    </p:anim>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2900"/>
                            </p:stCondLst>
                            <p:childTnLst>
                              <p:par>
                                <p:cTn id="25" presetID="10"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9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41" repeatCount="indefinite" fill="hold" display="0">
                  <p:stCondLst>
                    <p:cond delay="indefinite"/>
                  </p:stCondLst>
                  <p:endCondLst>
                    <p:cond evt="onStopAudio" delay="0">
                      <p:tgtEl>
                        <p:sldTgt/>
                      </p:tgtEl>
                    </p:cond>
                  </p:endCondLst>
                </p:cTn>
                <p:tgtEl>
                  <p:spTgt spid="6"/>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è il carattere che si addice di più ad Apollo?</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Arrogante</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Irrispettoso</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Obbediente</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Saputello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29" name="Rettangolo 28">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30" name="Rettangolo 29">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32" name="Rettangolo 31">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55132964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par>
                          <p:cTn id="29" fill="hold">
                            <p:stCondLst>
                              <p:cond delay="3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1026"/>
                                        </p:tgtEl>
                                        <p:attrNameLst>
                                          <p:attrName>ppt_x</p:attrName>
                                          <p:attrName>ppt_y</p:attrName>
                                        </p:attrNameLst>
                                      </p:cBhvr>
                                      <p:rCtr x="-25000" y="256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1026"/>
                                        </p:tgtEl>
                                      </p:cBhvr>
                                    </p:animEffect>
                                    <p:set>
                                      <p:cBhvr>
                                        <p:cTn id="42" dur="1" fill="hold">
                                          <p:stCondLst>
                                            <p:cond delay="499"/>
                                          </p:stCondLst>
                                        </p:cTn>
                                        <p:tgtEl>
                                          <p:spTgt spid="1026"/>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8" grpId="0" animBg="1"/>
      <p:bldP spid="29" grpId="0" animBg="1"/>
      <p:bldP spid="30" grpId="0" animBg="1"/>
      <p:bldP spid="31" grpId="0" animBg="1"/>
      <p:bldP spid="32"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Quel è il carattere che si addice di più ad Apollo?</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Arrogante</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Irrispettoso</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Obbediente</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Saputello</a:t>
            </a:r>
            <a:endParaRPr lang="it-IT" dirty="0">
              <a:latin typeface="Aharoni" pitchFamily="2" charset="-79"/>
              <a:cs typeface="Aharoni" pitchFamily="2" charset="-79"/>
            </a:endParaRPr>
          </a:p>
        </p:txBody>
      </p:sp>
      <p:pic>
        <p:nvPicPr>
          <p:cNvPr id="30" name="Immagin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31" name="Immagin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32" name="Immagin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33" name="Rettangolo 3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34" name="Rettangolo 33">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35" name="Rettangolo 34">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36" name="Rettangolo 35">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37" name="Rettangolo 36">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26369126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par>
                          <p:cTn id="37" fill="hold">
                            <p:stCondLst>
                              <p:cond delay="3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32"/>
                                        </p:tgtEl>
                                        <p:attrNameLst>
                                          <p:attrName>ppt_x</p:attrName>
                                          <p:attrName>ppt_y</p:attrName>
                                        </p:attrNameLst>
                                      </p:cBhvr>
                                      <p:rCtr x="22431" y="4722"/>
                                    </p:animMotion>
                                  </p:childTnLst>
                                </p:cTn>
                              </p:par>
                            </p:childTnLst>
                          </p:cTn>
                        </p:par>
                        <p:par>
                          <p:cTn id="40" fill="hold">
                            <p:stCondLst>
                              <p:cond delay="5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6000"/>
                            </p:stCondLst>
                            <p:childTnLst>
                              <p:par>
                                <p:cTn id="48" presetID="10" presetClass="exit" presetSubtype="0" fill="hold" nodeType="afterEffect">
                                  <p:stCondLst>
                                    <p:cond delay="0"/>
                                  </p:stCondLst>
                                  <p:childTnLst>
                                    <p:animEffect transition="out" filter="fade">
                                      <p:cBhvr>
                                        <p:cTn id="49" dur="500"/>
                                        <p:tgtEl>
                                          <p:spTgt spid="32"/>
                                        </p:tgtEl>
                                      </p:cBhvr>
                                    </p:animEffect>
                                    <p:set>
                                      <p:cBhvr>
                                        <p:cTn id="50" dur="1" fill="hold">
                                          <p:stCondLst>
                                            <p:cond delay="499"/>
                                          </p:stCondLst>
                                        </p:cTn>
                                        <p:tgtEl>
                                          <p:spTgt spid="32"/>
                                        </p:tgtEl>
                                        <p:attrNameLst>
                                          <p:attrName>style.visibility</p:attrName>
                                        </p:attrNameLst>
                                      </p:cBhvr>
                                      <p:to>
                                        <p:strVal val="hidden"/>
                                      </p:to>
                                    </p:set>
                                  </p:childTnLst>
                                </p:cTn>
                              </p:par>
                            </p:childTnLst>
                          </p:cTn>
                        </p:par>
                        <p:par>
                          <p:cTn id="51" fill="hold">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par>
                          <p:cTn id="55" fill="hold">
                            <p:stCondLst>
                              <p:cond delay="7000"/>
                            </p:stCondLst>
                            <p:childTnLst>
                              <p:par>
                                <p:cTn id="56" presetID="10" presetClass="entr" presetSubtype="0"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Raffigurazione della dea Era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buNone/>
            </a:pPr>
            <a:r>
              <a:rPr lang="it-IT" dirty="0">
                <a:solidFill>
                  <a:schemeClr val="bg1"/>
                </a:solidFill>
              </a:rPr>
              <a:t>Era viene spesso raffigurata seduta sul trono, con uno sguardo dolce. In una mano ha una melagrana e nell’altra uno scettro sormontato da un cuculo, in ricordo della forma sotto la quale Zeus la chiese in sposa.</a:t>
            </a:r>
          </a:p>
          <a:p>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1126864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ttangolo 3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34" name="Rettangolo 33">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35" name="Rettangolo 34">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36" name="Rettangolo 35">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37" name="Rettangolo 36">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Tree>
    <p:extLst>
      <p:ext uri="{BB962C8B-B14F-4D97-AF65-F5344CB8AC3E}">
        <p14:creationId xmlns:p14="http://schemas.microsoft.com/office/powerpoint/2010/main" val="38679569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33" name="Rettangolo 3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34" name="Rettangolo 33">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35" name="Rettangolo 34">
            <a:hlinkClick r:id="rId11"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36" name="Rettangolo 35">
            <a:hlinkClick r:id="rId11"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37" name="Rettangolo 36">
            <a:hlinkClick r:id="rId11"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Tree>
    <p:extLst>
      <p:ext uri="{BB962C8B-B14F-4D97-AF65-F5344CB8AC3E}">
        <p14:creationId xmlns:p14="http://schemas.microsoft.com/office/powerpoint/2010/main" val="39725951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ttangolo 1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9" name="Rettangolo 1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20" name="Rettangolo 1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21" name="Rettangolo 2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22" name="Rettangolo 2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Tree>
    <p:extLst>
      <p:ext uri="{BB962C8B-B14F-4D97-AF65-F5344CB8AC3E}">
        <p14:creationId xmlns:p14="http://schemas.microsoft.com/office/powerpoint/2010/main" val="10462614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 la madre di Apollo?</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Leto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30" name="Rettangolo 29">
            <a:hlinkClick r:id="rId11"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31" name="Rettangolo 30">
            <a:hlinkClick r:id="rId11"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32" name="Rettangolo 31">
            <a:hlinkClick r:id="rId11"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Tree>
    <p:extLst>
      <p:ext uri="{BB962C8B-B14F-4D97-AF65-F5344CB8AC3E}">
        <p14:creationId xmlns:p14="http://schemas.microsoft.com/office/powerpoint/2010/main" val="19393375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
        <p:nvSpPr>
          <p:cNvPr id="19" name="CasellaDiTesto 18"/>
          <p:cNvSpPr txBox="1"/>
          <p:nvPr/>
        </p:nvSpPr>
        <p:spPr>
          <a:xfrm>
            <a:off x="1419344"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41361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1090793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9"/>
                                        </p:tgtEl>
                                        <p:attrNameLst>
                                          <p:attrName>ppt_w</p:attrName>
                                        </p:attrNameLst>
                                      </p:cBhvr>
                                      <p:tavLst>
                                        <p:tav tm="0">
                                          <p:val>
                                            <p:strVal val="ppt_w"/>
                                          </p:val>
                                        </p:tav>
                                        <p:tav tm="100000">
                                          <p:val>
                                            <p:fltVal val="0"/>
                                          </p:val>
                                        </p:tav>
                                      </p:tavLst>
                                    </p:anim>
                                    <p:anim calcmode="lin" valueType="num">
                                      <p:cBhvr>
                                        <p:cTn id="43" dur="1000"/>
                                        <p:tgtEl>
                                          <p:spTgt spid="9"/>
                                        </p:tgtEl>
                                        <p:attrNameLst>
                                          <p:attrName>ppt_h</p:attrName>
                                        </p:attrNameLst>
                                      </p:cBhvr>
                                      <p:tavLst>
                                        <p:tav tm="0">
                                          <p:val>
                                            <p:strVal val="ppt_h"/>
                                          </p:val>
                                        </p:tav>
                                        <p:tav tm="100000">
                                          <p:val>
                                            <p:fltVal val="0"/>
                                          </p:val>
                                        </p:tav>
                                      </p:tavLst>
                                    </p:anim>
                                    <p:anim calcmode="lin" valueType="num">
                                      <p:cBhvr>
                                        <p:cTn id="44" dur="1000"/>
                                        <p:tgtEl>
                                          <p:spTgt spid="9"/>
                                        </p:tgtEl>
                                        <p:attrNameLst>
                                          <p:attrName>style.rotation</p:attrName>
                                        </p:attrNameLst>
                                      </p:cBhvr>
                                      <p:tavLst>
                                        <p:tav tm="0">
                                          <p:val>
                                            <p:fltVal val="0"/>
                                          </p:val>
                                        </p:tav>
                                        <p:tav tm="100000">
                                          <p:val>
                                            <p:fltVal val="90"/>
                                          </p:val>
                                        </p:tav>
                                      </p:tavLst>
                                    </p:anim>
                                    <p:animEffect transition="out" filter="fade">
                                      <p:cBhvr>
                                        <p:cTn id="45" dur="1000"/>
                                        <p:tgtEl>
                                          <p:spTgt spid="9"/>
                                        </p:tgtEl>
                                      </p:cBhvr>
                                    </p:animEffect>
                                    <p:set>
                                      <p:cBhvr>
                                        <p:cTn id="46" dur="1" fill="hold">
                                          <p:stCondLst>
                                            <p:cond delay="999"/>
                                          </p:stCondLst>
                                        </p:cTn>
                                        <p:tgtEl>
                                          <p:spTgt spid="9"/>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56344400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417561339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30562630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79570516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Patroclo</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376603" y="3823880"/>
            <a:ext cx="4123389" cy="1477328"/>
          </a:xfrm>
          <a:prstGeom prst="rect">
            <a:avLst/>
          </a:prstGeom>
          <a:noFill/>
        </p:spPr>
        <p:txBody>
          <a:bodyPr wrap="square" rtlCol="0">
            <a:spAutoFit/>
          </a:bodyPr>
          <a:lstStyle/>
          <a:p>
            <a:pPr marL="285750" indent="-285750">
              <a:buFont typeface="Arial" pitchFamily="34" charset="0"/>
              <a:buChar char="•"/>
            </a:pPr>
            <a:r>
              <a:rPr lang="it-IT" sz="2400" dirty="0">
                <a:solidFill>
                  <a:schemeClr val="bg1"/>
                </a:solidFill>
                <a:latin typeface="AR JULIAN" pitchFamily="2" charset="0"/>
              </a:rPr>
              <a:t>stirpe divina</a:t>
            </a:r>
          </a:p>
          <a:p>
            <a:pPr marL="285750" indent="-285750">
              <a:buFont typeface="Arial" pitchFamily="34" charset="0"/>
              <a:buChar char="•"/>
            </a:pPr>
            <a:r>
              <a:rPr lang="it-IT" sz="2400" dirty="0">
                <a:solidFill>
                  <a:schemeClr val="bg1"/>
                </a:solidFill>
                <a:latin typeface="AR JULIAN" pitchFamily="2" charset="0"/>
              </a:rPr>
              <a:t>guidatore di cavalli </a:t>
            </a:r>
          </a:p>
          <a:p>
            <a:pPr marL="285750" indent="-285750">
              <a:buFont typeface="Arial" pitchFamily="34" charset="0"/>
              <a:buChar char="•"/>
            </a:pPr>
            <a:r>
              <a:rPr lang="it-IT" sz="2400" dirty="0" err="1">
                <a:solidFill>
                  <a:schemeClr val="bg1"/>
                </a:solidFill>
                <a:latin typeface="AR JULIAN" pitchFamily="2" charset="0"/>
              </a:rPr>
              <a:t>Meneziade</a:t>
            </a:r>
            <a:r>
              <a:rPr lang="it-IT" sz="2400" dirty="0">
                <a:solidFill>
                  <a:schemeClr val="bg1"/>
                </a:solidFill>
                <a:latin typeface="AR JULIAN" pitchFamily="2" charset="0"/>
              </a:rPr>
              <a:t> (patronimico)</a:t>
            </a:r>
          </a:p>
          <a:p>
            <a:endParaRPr lang="it-IT" dirty="0"/>
          </a:p>
        </p:txBody>
      </p:sp>
      <p:sp>
        <p:nvSpPr>
          <p:cNvPr id="14" name="Indietro o precedente 13">
            <a:hlinkClick r:id="rId7"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6" name="Rettangolo arrotondato 15">
            <a:hlinkClick r:id="rId8"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9"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Curiosità su Patroclo</a:t>
            </a:r>
            <a:endParaRPr lang="it-IT" sz="3200" dirty="0">
              <a:solidFill>
                <a:schemeClr val="tx1"/>
              </a:solidFill>
              <a:latin typeface="AR JULIAN" pitchFamily="2" charset="0"/>
            </a:endParaRPr>
          </a:p>
        </p:txBody>
      </p:sp>
      <p:pic>
        <p:nvPicPr>
          <p:cNvPr id="9" name="Immagin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2576" y="1651094"/>
            <a:ext cx="2156178" cy="2957689"/>
          </a:xfrm>
          <a:prstGeom prst="rect">
            <a:avLst/>
          </a:prstGeom>
        </p:spPr>
      </p:pic>
      <p:pic>
        <p:nvPicPr>
          <p:cNvPr id="10" name="Immagin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5936" y="4014361"/>
            <a:ext cx="2438400" cy="2438400"/>
          </a:xfrm>
          <a:prstGeom prst="rect">
            <a:avLst/>
          </a:prstGeom>
        </p:spPr>
      </p:pic>
    </p:spTree>
    <p:extLst>
      <p:ext uri="{BB962C8B-B14F-4D97-AF65-F5344CB8AC3E}">
        <p14:creationId xmlns:p14="http://schemas.microsoft.com/office/powerpoint/2010/main" val="3368078952"/>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2084369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 è lo strumento di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Cetra</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Arpa</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Violino</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Flauto</a:t>
            </a:r>
            <a:endParaRPr lang="it-IT" dirty="0"/>
          </a:p>
        </p:txBody>
      </p:sp>
      <p:sp>
        <p:nvSpPr>
          <p:cNvPr id="19" name="CasellaDiTesto 18"/>
          <p:cNvSpPr txBox="1"/>
          <p:nvPr/>
        </p:nvSpPr>
        <p:spPr>
          <a:xfrm>
            <a:off x="799973"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3749381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421138" y="603423"/>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327750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8075873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421138"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85829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3658945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7898532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4267614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421138" y="613765"/>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19696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Achille?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687132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7"/>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8"/>
                                        </p:tgtEl>
                                        <p:attrNameLst>
                                          <p:attrName>ppt_w</p:attrName>
                                        </p:attrNameLst>
                                      </p:cBhvr>
                                      <p:tavLst>
                                        <p:tav tm="0">
                                          <p:val>
                                            <p:strVal val="ppt_w"/>
                                          </p:val>
                                        </p:tav>
                                        <p:tav tm="100000">
                                          <p:val>
                                            <p:fltVal val="0"/>
                                          </p:val>
                                        </p:tav>
                                      </p:tavLst>
                                    </p:anim>
                                    <p:anim calcmode="lin" valueType="num">
                                      <p:cBhvr>
                                        <p:cTn id="43" dur="1000"/>
                                        <p:tgtEl>
                                          <p:spTgt spid="8"/>
                                        </p:tgtEl>
                                        <p:attrNameLst>
                                          <p:attrName>ppt_h</p:attrName>
                                        </p:attrNameLst>
                                      </p:cBhvr>
                                      <p:tavLst>
                                        <p:tav tm="0">
                                          <p:val>
                                            <p:strVal val="ppt_h"/>
                                          </p:val>
                                        </p:tav>
                                        <p:tav tm="100000">
                                          <p:val>
                                            <p:fltVal val="0"/>
                                          </p:val>
                                        </p:tav>
                                      </p:tavLst>
                                    </p:anim>
                                    <p:anim calcmode="lin" valueType="num">
                                      <p:cBhvr>
                                        <p:cTn id="44" dur="1000"/>
                                        <p:tgtEl>
                                          <p:spTgt spid="8"/>
                                        </p:tgtEl>
                                        <p:attrNameLst>
                                          <p:attrName>style.rotation</p:attrName>
                                        </p:attrNameLst>
                                      </p:cBhvr>
                                      <p:tavLst>
                                        <p:tav tm="0">
                                          <p:val>
                                            <p:fltVal val="0"/>
                                          </p:val>
                                        </p:tav>
                                        <p:tav tm="100000">
                                          <p:val>
                                            <p:fltVal val="90"/>
                                          </p:val>
                                        </p:tav>
                                      </p:tavLst>
                                    </p:anim>
                                    <p:animEffect transition="out" filter="fade">
                                      <p:cBhvr>
                                        <p:cTn id="45" dur="1000"/>
                                        <p:tgtEl>
                                          <p:spTgt spid="8"/>
                                        </p:tgtEl>
                                      </p:cBhvr>
                                    </p:animEffect>
                                    <p:set>
                                      <p:cBhvr>
                                        <p:cTn id="46" dur="1" fill="hold">
                                          <p:stCondLst>
                                            <p:cond delay="999"/>
                                          </p:stCondLst>
                                        </p:cTn>
                                        <p:tgtEl>
                                          <p:spTgt spid="8"/>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par>
                          <p:cTn id="51" fill="hold">
                            <p:stCondLst>
                              <p:cond delay="7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8000"/>
                            </p:stCondLst>
                            <p:childTnLst>
                              <p:par>
                                <p:cTn id="56" presetID="10"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Patroclo</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lvl="0" indent="0">
              <a:buNone/>
            </a:pPr>
            <a:r>
              <a:rPr lang="it-IT" sz="1900" dirty="0">
                <a:solidFill>
                  <a:srgbClr val="FFFFFF"/>
                </a:solidFill>
              </a:rPr>
              <a:t>Patroclo, figlio di </a:t>
            </a:r>
            <a:r>
              <a:rPr lang="it-IT" sz="1900" dirty="0" err="1">
                <a:solidFill>
                  <a:srgbClr val="FFFFFF"/>
                </a:solidFill>
              </a:rPr>
              <a:t>Menezio</a:t>
            </a:r>
            <a:r>
              <a:rPr lang="it-IT" sz="1900" dirty="0">
                <a:solidFill>
                  <a:srgbClr val="FFFFFF"/>
                </a:solidFill>
              </a:rPr>
              <a:t>, è uno dei migliori amici di Achille. Quando quest’ultimo litiga con Agamennone e decide di ritirarsi dal combattimento, Patroclo tenta prima di convincerlo a tornare alla guerra e poi, visto il suo rifiuto, decide di impugnare le armi e l’armatura dell’amico ed entrare in battaglia alla guida dei Mirmidoni, riuscendo a ristabilire un certo equilibrio nella guerra. Una delle vittime di Patroclo è </a:t>
            </a:r>
            <a:r>
              <a:rPr lang="it-IT" sz="1900" dirty="0" err="1">
                <a:solidFill>
                  <a:srgbClr val="FFFFFF"/>
                </a:solidFill>
              </a:rPr>
              <a:t>Cebrione</a:t>
            </a:r>
            <a:r>
              <a:rPr lang="it-IT" sz="1900" dirty="0">
                <a:solidFill>
                  <a:srgbClr val="FFFFFF"/>
                </a:solidFill>
              </a:rPr>
              <a:t>, l’auriga di Ettore, che viene colpito in piena fronte da una roccia ruvida ed aguzza. L’eroe riesce a gettare scompiglio e terrore tra le fila Troiane, tanto che, anche grazie all’armatura, viene scambiato proprio per il suo amico Achille. Nel mezzo del combattimento però viene colpito prima da Apollo, e poi dal soldato troiano </a:t>
            </a:r>
            <a:r>
              <a:rPr lang="it-IT" sz="1900" dirty="0" err="1">
                <a:solidFill>
                  <a:srgbClr val="FFFFFF"/>
                </a:solidFill>
              </a:rPr>
              <a:t>Euforbo</a:t>
            </a:r>
            <a:r>
              <a:rPr lang="it-IT" sz="1900" dirty="0">
                <a:solidFill>
                  <a:srgbClr val="FFFFFF"/>
                </a:solidFill>
              </a:rPr>
              <a:t>. Ferito e debole si trova quindi a doversi confrontare con Ettore, il più forte dei troiani. La sua sorte è ormai segnata: viene ucciso con un colpo di lancia e le vesti di Achille gli vengono sottratte. In punto di morte però Patroclo mantiene comunque la sua dignità, e fa capire al nemico come la sua vittoria valga ben poco e gli profetizza la sua fine per mano di Achille.</a:t>
            </a:r>
          </a:p>
          <a:p>
            <a:endParaRPr lang="it-IT" dirty="0"/>
          </a:p>
        </p:txBody>
      </p:sp>
      <p:sp>
        <p:nvSpPr>
          <p:cNvPr id="5" name="Indietro o precedente 4">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8961863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9946016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7"/>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9" name="Immagin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9" name="Immagin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34804940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9"/>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0"/>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ppt_x"/>
                                          </p:val>
                                        </p:tav>
                                        <p:tav tm="100000">
                                          <p:val>
                                            <p:strVal val="#ppt_x"/>
                                          </p:val>
                                        </p:tav>
                                      </p:tavLst>
                                    </p:anim>
                                    <p:anim calcmode="lin" valueType="num">
                                      <p:cBhvr additive="base">
                                        <p:cTn id="61" dur="500" fill="hold"/>
                                        <p:tgtEl>
                                          <p:spTgt spid="26"/>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circle(out)">
                                      <p:cBhvr>
                                        <p:cTn id="6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ttangolo 1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dirty="0" smtClean="0">
                <a:solidFill>
                  <a:schemeClr val="tx1"/>
                </a:solidFill>
                <a:latin typeface="Aharoni" pitchFamily="2" charset="-79"/>
                <a:cs typeface="Aharoni" pitchFamily="2" charset="-79"/>
              </a:rPr>
              <a:t>Quale tra questi è l’animale inviato da Era per tormentare la madre di Apollo?</a:t>
            </a:r>
            <a:endParaRPr lang="it-IT" dirty="0">
              <a:solidFill>
                <a:schemeClr val="tx1"/>
              </a:solidFill>
              <a:latin typeface="Aharoni" pitchFamily="2" charset="-79"/>
              <a:cs typeface="Aharoni" pitchFamily="2" charset="-79"/>
            </a:endParaRPr>
          </a:p>
        </p:txBody>
      </p:sp>
      <p:sp>
        <p:nvSpPr>
          <p:cNvPr id="22" name="Rettangolo 21">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25" name="Rettangolo 24">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26" name="Rettangolo 25">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Tree>
    <p:extLst>
      <p:ext uri="{BB962C8B-B14F-4D97-AF65-F5344CB8AC3E}">
        <p14:creationId xmlns:p14="http://schemas.microsoft.com/office/powerpoint/2010/main" val="78362140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1"/>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27"/>
                                        </p:tgtEl>
                                        <p:attrNameLst>
                                          <p:attrName>ppt_w</p:attrName>
                                        </p:attrNameLst>
                                      </p:cBhvr>
                                      <p:tavLst>
                                        <p:tav tm="0">
                                          <p:val>
                                            <p:strVal val="ppt_w"/>
                                          </p:val>
                                        </p:tav>
                                        <p:tav tm="100000">
                                          <p:val>
                                            <p:fltVal val="0"/>
                                          </p:val>
                                        </p:tav>
                                      </p:tavLst>
                                    </p:anim>
                                    <p:anim calcmode="lin" valueType="num">
                                      <p:cBhvr>
                                        <p:cTn id="35" dur="1000"/>
                                        <p:tgtEl>
                                          <p:spTgt spid="27"/>
                                        </p:tgtEl>
                                        <p:attrNameLst>
                                          <p:attrName>ppt_h</p:attrName>
                                        </p:attrNameLst>
                                      </p:cBhvr>
                                      <p:tavLst>
                                        <p:tav tm="0">
                                          <p:val>
                                            <p:strVal val="ppt_h"/>
                                          </p:val>
                                        </p:tav>
                                        <p:tav tm="100000">
                                          <p:val>
                                            <p:fltVal val="0"/>
                                          </p:val>
                                        </p:tav>
                                      </p:tavLst>
                                    </p:anim>
                                    <p:anim calcmode="lin" valueType="num">
                                      <p:cBhvr>
                                        <p:cTn id="36" dur="1000"/>
                                        <p:tgtEl>
                                          <p:spTgt spid="27"/>
                                        </p:tgtEl>
                                        <p:attrNameLst>
                                          <p:attrName>style.rotation</p:attrName>
                                        </p:attrNameLst>
                                      </p:cBhvr>
                                      <p:tavLst>
                                        <p:tav tm="0">
                                          <p:val>
                                            <p:fltVal val="0"/>
                                          </p:val>
                                        </p:tav>
                                        <p:tav tm="100000">
                                          <p:val>
                                            <p:fltVal val="90"/>
                                          </p:val>
                                        </p:tav>
                                      </p:tavLst>
                                    </p:anim>
                                    <p:animEffect transition="out" filter="fade">
                                      <p:cBhvr>
                                        <p:cTn id="37" dur="1000"/>
                                        <p:tgtEl>
                                          <p:spTgt spid="27"/>
                                        </p:tgtEl>
                                      </p:cBhvr>
                                    </p:animEffect>
                                    <p:set>
                                      <p:cBhvr>
                                        <p:cTn id="38" dur="1" fill="hold">
                                          <p:stCondLst>
                                            <p:cond delay="999"/>
                                          </p:stCondLst>
                                        </p:cTn>
                                        <p:tgtEl>
                                          <p:spTgt spid="27"/>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2" grpId="0" animBg="1"/>
      <p:bldP spid="23" grpId="0" animBg="1"/>
      <p:bldP spid="25" grpId="0" animBg="1"/>
      <p:bldP spid="26"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Di chi era comandante Apollo?</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Achei</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Guerrieri Troiani</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Muse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Dei</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14454339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circle(out)">
                                      <p:cBhvr>
                                        <p:cTn id="6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04833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3462086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620687"/>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87258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3179173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a:t>
            </a:r>
            <a:r>
              <a:rPr lang="it-IT" dirty="0" smtClean="0">
                <a:solidFill>
                  <a:schemeClr val="tx1"/>
                </a:solidFill>
                <a:latin typeface="Aharoni" pitchFamily="2" charset="-79"/>
                <a:cs typeface="Aharoni" pitchFamily="2" charset="-79"/>
              </a:rPr>
              <a:t>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592500"/>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449442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3428859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Curiosità su Patroclo</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lvl="0"/>
            <a:r>
              <a:rPr lang="it-IT" dirty="0" smtClean="0">
                <a:solidFill>
                  <a:srgbClr val="FFFFFF"/>
                </a:solidFill>
              </a:rPr>
              <a:t>Il </a:t>
            </a:r>
            <a:r>
              <a:rPr lang="it-IT" dirty="0">
                <a:solidFill>
                  <a:srgbClr val="FFFFFF"/>
                </a:solidFill>
              </a:rPr>
              <a:t>nome Patroclo deriva dal greco </a:t>
            </a:r>
            <a:r>
              <a:rPr lang="it-IT" dirty="0" err="1">
                <a:solidFill>
                  <a:srgbClr val="FFFFFF"/>
                </a:solidFill>
              </a:rPr>
              <a:t>Patroklos</a:t>
            </a:r>
            <a:r>
              <a:rPr lang="it-IT" dirty="0">
                <a:solidFill>
                  <a:srgbClr val="FFFFFF"/>
                </a:solidFill>
              </a:rPr>
              <a:t> e significa "gloria della patria«.</a:t>
            </a:r>
          </a:p>
          <a:p>
            <a:pPr lvl="0"/>
            <a:r>
              <a:rPr lang="it-IT" dirty="0">
                <a:solidFill>
                  <a:srgbClr val="FFFFFF"/>
                </a:solidFill>
              </a:rPr>
              <a:t>Oltre ad essere grandi amici, Patroclo ed Achille erano anche cugini.</a:t>
            </a:r>
          </a:p>
          <a:p>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2877922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613765"/>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00300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23126854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592500"/>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97585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dirty="0" smtClean="0">
                <a:latin typeface="Stencil" pitchFamily="82" charset="0"/>
              </a:rPr>
              <a:t>Patroclo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422974022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425030" y="620688"/>
            <a:ext cx="6301725" cy="1200329"/>
          </a:xfrm>
          <a:prstGeom prst="rect">
            <a:avLst/>
          </a:prstGeom>
          <a:noFill/>
        </p:spPr>
        <p:txBody>
          <a:bodyPr wrap="none" rtlCol="0">
            <a:spAutoFit/>
          </a:bodyPr>
          <a:lstStyle/>
          <a:p>
            <a:r>
              <a:rPr lang="it-IT" sz="7200" dirty="0" smtClean="0">
                <a:latin typeface="Stencil" pitchFamily="82" charset="0"/>
              </a:rPr>
              <a:t>Apollo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6744" y="4979555"/>
            <a:ext cx="1798637" cy="17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3689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37" presetClass="path" presetSubtype="0" accel="50000" decel="50000" fill="hold" nodeType="afterEffect">
                                  <p:stCondLst>
                                    <p:cond delay="0"/>
                                  </p:stCondLst>
                                  <p:childTnLst>
                                    <p:animMotion origin="layout" path="M 0.48785 -0.13217 L 0.34827 -0.15648 C 0.31893 -0.1625 0.27674 -0.15926 0.23403 -0.14745 C 0.18525 -0.13403 0.14757 -0.11597 0.12188 -0.09514 L -2.77778E-6 -1.11111E-6 " pathEditMode="relative" rAng="10111073" ptsTypes="FffFF">
                                      <p:cBhvr>
                                        <p:cTn id="31" dur="2000" spd="-100000" fill="hold"/>
                                        <p:tgtEl>
                                          <p:spTgt spid="24"/>
                                        </p:tgtEl>
                                        <p:attrNameLst>
                                          <p:attrName>ppt_x</p:attrName>
                                          <p:attrName>ppt_y</p:attrName>
                                        </p:attrNameLst>
                                      </p:cBhvr>
                                      <p:rCtr x="-25000" y="256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dirty="0">
                <a:solidFill>
                  <a:srgbClr val="000000"/>
                </a:solidFill>
                <a:latin typeface="Aharoni" pitchFamily="2" charset="-79"/>
                <a:cs typeface="Aharoni" pitchFamily="2" charset="-79"/>
              </a:rPr>
              <a:t>Quale tra questi è l’animale inviato da Era per tormentare la madre di Apollo</a:t>
            </a:r>
            <a:r>
              <a:rPr lang="it-IT" dirty="0" smtClean="0">
                <a:solidFill>
                  <a:srgbClr val="000000"/>
                </a:solidFill>
                <a:latin typeface="Aharoni" pitchFamily="2" charset="-79"/>
                <a:cs typeface="Aharoni" pitchFamily="2" charset="-79"/>
              </a:rPr>
              <a:t>?</a:t>
            </a:r>
            <a:endParaRPr lang="it-IT" dirty="0">
              <a:solidFill>
                <a:srgbClr val="000000"/>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Cane</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Toro</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Insetto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Serpente</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887334" y="620687"/>
            <a:ext cx="7544053" cy="1200329"/>
          </a:xfrm>
          <a:prstGeom prst="rect">
            <a:avLst/>
          </a:prstGeom>
          <a:noFill/>
        </p:spPr>
        <p:txBody>
          <a:bodyPr wrap="none" rtlCol="0">
            <a:spAutoFit/>
          </a:bodyPr>
          <a:lstStyle/>
          <a:p>
            <a:r>
              <a:rPr lang="it-IT" sz="7200" smtClean="0">
                <a:latin typeface="Stencil" pitchFamily="82" charset="0"/>
              </a:rPr>
              <a:t>Patroclo WINS</a:t>
            </a:r>
            <a:r>
              <a:rPr lang="it-IT" sz="7200" dirty="0" smtClean="0">
                <a:latin typeface="Stencil" pitchFamily="82" charset="0"/>
              </a:rPr>
              <a:t>!</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72200" y="4097597"/>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544" y="4034541"/>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314002" flipH="1">
            <a:off x="5883101" y="5388174"/>
            <a:ext cx="978197" cy="978197"/>
          </a:xfrm>
          <a:prstGeom prst="rect">
            <a:avLst/>
          </a:prstGeom>
        </p:spPr>
      </p:pic>
    </p:spTree>
    <p:extLst>
      <p:ext uri="{BB962C8B-B14F-4D97-AF65-F5344CB8AC3E}">
        <p14:creationId xmlns:p14="http://schemas.microsoft.com/office/powerpoint/2010/main" val="3787694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4000"/>
                            </p:stCondLst>
                            <p:childTnLst>
                              <p:par>
                                <p:cTn id="38" presetID="42" presetClass="path" presetSubtype="0" accel="50000" decel="50000" fill="hold" nodeType="afterEffect">
                                  <p:stCondLst>
                                    <p:cond delay="0"/>
                                  </p:stCondLst>
                                  <p:childTnLst>
                                    <p:animMotion origin="layout" path="M -0.44879 -0.09444 L 5E-6 -4.44444E-6 " pathEditMode="relative" rAng="0" ptsTypes="AA">
                                      <p:cBhvr>
                                        <p:cTn id="39" dur="2000" spd="-100000" fill="hold"/>
                                        <p:tgtEl>
                                          <p:spTgt spid="24"/>
                                        </p:tgtEl>
                                        <p:attrNameLst>
                                          <p:attrName>ppt_x</p:attrName>
                                          <p:attrName>ppt_y</p:attrName>
                                        </p:attrNameLst>
                                      </p:cBhvr>
                                      <p:rCtr x="22431" y="4722"/>
                                    </p:animMotion>
                                  </p:childTnLst>
                                </p:cTn>
                              </p:par>
                            </p:childTnLst>
                          </p:cTn>
                        </p:par>
                        <p:par>
                          <p:cTn id="40" fill="hold">
                            <p:stCondLst>
                              <p:cond delay="6000"/>
                            </p:stCondLst>
                            <p:childTnLst>
                              <p:par>
                                <p:cTn id="41" presetID="31" presetClass="exit" presetSubtype="0" fill="hold" nodeType="afterEffect">
                                  <p:stCondLst>
                                    <p:cond delay="0"/>
                                  </p:stCondLst>
                                  <p:childTnLst>
                                    <p:anim calcmode="lin" valueType="num">
                                      <p:cBhvr>
                                        <p:cTn id="42" dur="1000"/>
                                        <p:tgtEl>
                                          <p:spTgt spid="7"/>
                                        </p:tgtEl>
                                        <p:attrNameLst>
                                          <p:attrName>ppt_w</p:attrName>
                                        </p:attrNameLst>
                                      </p:cBhvr>
                                      <p:tavLst>
                                        <p:tav tm="0">
                                          <p:val>
                                            <p:strVal val="ppt_w"/>
                                          </p:val>
                                        </p:tav>
                                        <p:tav tm="100000">
                                          <p:val>
                                            <p:fltVal val="0"/>
                                          </p:val>
                                        </p:tav>
                                      </p:tavLst>
                                    </p:anim>
                                    <p:anim calcmode="lin" valueType="num">
                                      <p:cBhvr>
                                        <p:cTn id="43" dur="1000"/>
                                        <p:tgtEl>
                                          <p:spTgt spid="7"/>
                                        </p:tgtEl>
                                        <p:attrNameLst>
                                          <p:attrName>ppt_h</p:attrName>
                                        </p:attrNameLst>
                                      </p:cBhvr>
                                      <p:tavLst>
                                        <p:tav tm="0">
                                          <p:val>
                                            <p:strVal val="ppt_h"/>
                                          </p:val>
                                        </p:tav>
                                        <p:tav tm="100000">
                                          <p:val>
                                            <p:fltVal val="0"/>
                                          </p:val>
                                        </p:tav>
                                      </p:tavLst>
                                    </p:anim>
                                    <p:anim calcmode="lin" valueType="num">
                                      <p:cBhvr>
                                        <p:cTn id="44" dur="1000"/>
                                        <p:tgtEl>
                                          <p:spTgt spid="7"/>
                                        </p:tgtEl>
                                        <p:attrNameLst>
                                          <p:attrName>style.rotation</p:attrName>
                                        </p:attrNameLst>
                                      </p:cBhvr>
                                      <p:tavLst>
                                        <p:tav tm="0">
                                          <p:val>
                                            <p:fltVal val="0"/>
                                          </p:val>
                                        </p:tav>
                                        <p:tav tm="100000">
                                          <p:val>
                                            <p:fltVal val="90"/>
                                          </p:val>
                                        </p:tav>
                                      </p:tavLst>
                                    </p:anim>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childTnLst>
                          </p:cTn>
                        </p:par>
                        <p:par>
                          <p:cTn id="47" fill="hold">
                            <p:stCondLst>
                              <p:cond delay="7000"/>
                            </p:stCondLst>
                            <p:childTnLst>
                              <p:par>
                                <p:cTn id="48" presetID="10" presetClass="exit" presetSubtype="0" fill="hold" nodeType="after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par>
                          <p:cTn id="51" fill="hold">
                            <p:stCondLst>
                              <p:cond delay="7500"/>
                            </p:stCondLst>
                            <p:childTnLst>
                              <p:par>
                                <p:cTn id="52" presetID="42" presetClass="path" presetSubtype="0" accel="50000" decel="50000" fill="hold" nodeType="afterEffect">
                                  <p:stCondLst>
                                    <p:cond delay="0"/>
                                  </p:stCondLst>
                                  <p:childTnLst>
                                    <p:animMotion origin="layout" path="M 0 0 L 0 0.25 E" pathEditMode="relative" ptsTypes="">
                                      <p:cBhvr>
                                        <p:cTn id="53" dur="2000" fill="hold"/>
                                        <p:tgtEl>
                                          <p:spTgt spid="23"/>
                                        </p:tgtEl>
                                        <p:attrNameLst>
                                          <p:attrName>ppt_x</p:attrName>
                                          <p:attrName>ppt_y</p:attrName>
                                        </p:attrNameLst>
                                      </p:cBhvr>
                                    </p:animMotion>
                                  </p:childTnLst>
                                </p:cTn>
                              </p:par>
                              <p:par>
                                <p:cTn id="54" presetID="10" presetClass="exit" presetSubtype="0" fill="hold"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par>
                          <p:cTn id="57" fill="hold">
                            <p:stCondLst>
                              <p:cond delay="9500"/>
                            </p:stCondLst>
                            <p:childTnLst>
                              <p:par>
                                <p:cTn id="58" presetID="2" presetClass="entr" presetSubtype="4"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par>
                          <p:cTn id="62" fill="hold">
                            <p:stCondLst>
                              <p:cond delay="10000"/>
                            </p:stCondLst>
                            <p:childTnLst>
                              <p:par>
                                <p:cTn id="63" presetID="6" presetClass="entr" presetSubtype="32"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circle(out)">
                                      <p:cBhvr>
                                        <p:cTn id="6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pPr marL="0" indent="0">
              <a:buNone/>
            </a:pPr>
            <a:r>
              <a:rPr lang="it-IT" sz="7200" dirty="0" err="1" smtClean="0">
                <a:solidFill>
                  <a:schemeClr val="bg1"/>
                </a:solidFill>
              </a:rPr>
              <a:t>SCoZiA</a:t>
            </a:r>
            <a:r>
              <a:rPr lang="it-IT" sz="7200" dirty="0" smtClean="0">
                <a:solidFill>
                  <a:schemeClr val="bg1"/>
                </a:solidFill>
              </a:rPr>
              <a:t> </a:t>
            </a:r>
            <a:r>
              <a:rPr lang="it-IT" sz="7200" dirty="0" err="1" smtClean="0">
                <a:solidFill>
                  <a:schemeClr val="bg1"/>
                </a:solidFill>
              </a:rPr>
              <a:t>iNDiPenDEnTE</a:t>
            </a:r>
            <a:endParaRPr lang="it-IT" sz="7200" dirty="0">
              <a:solidFill>
                <a:schemeClr val="bg1"/>
              </a:solidFill>
            </a:endParaRPr>
          </a:p>
        </p:txBody>
      </p:sp>
    </p:spTree>
    <p:extLst>
      <p:ext uri="{BB962C8B-B14F-4D97-AF65-F5344CB8AC3E}">
        <p14:creationId xmlns:p14="http://schemas.microsoft.com/office/powerpoint/2010/main" val="2074404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514641" y="620688"/>
            <a:ext cx="8114722"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Ettore vs Achille</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a:t>
            </a:r>
            <a:r>
              <a:rPr lang="it-IT" sz="2000" dirty="0">
                <a:latin typeface="Aharoni" pitchFamily="2" charset="-79"/>
                <a:cs typeface="Aharoni" pitchFamily="2" charset="-79"/>
              </a:rPr>
              <a:t>è il vero nome del figlio di Ettore ed Andromaca?</a:t>
            </a:r>
          </a:p>
        </p:txBody>
      </p:sp>
      <p:sp>
        <p:nvSpPr>
          <p:cNvPr id="16" name="Rettangolo 15">
            <a:hlinkClick r:id="rId7"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17" name="Rettangolo 16">
            <a:hlinkClick r:id="rId8"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18" name="Rettangolo 17">
            <a:hlinkClick r:id="rId7"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9" name="Rettangolo 18">
            <a:hlinkClick r:id="rId7"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5" name="Immagin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6" name="We are number one but it's a boss battle theme (ettor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02494" y="839180"/>
            <a:ext cx="609600" cy="609600"/>
          </a:xfrm>
          <a:prstGeom prst="rect">
            <a:avLst/>
          </a:prstGeom>
        </p:spPr>
      </p:pic>
    </p:spTree>
    <p:extLst>
      <p:ext uri="{BB962C8B-B14F-4D97-AF65-F5344CB8AC3E}">
        <p14:creationId xmlns:p14="http://schemas.microsoft.com/office/powerpoint/2010/main" val="22195795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mph" presetSubtype="0" fill="hold" grpId="1" nodeType="after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13"/>
                                        </p:tgtEl>
                                        <p:attrNameLst>
                                          <p:attrName>ppt_x</p:attrName>
                                          <p:attrName>ppt_y</p:attrName>
                                        </p:attrNameLst>
                                      </p:cBhvr>
                                    </p:animMotion>
                                    <p:animRot by="1500000">
                                      <p:cBhvr>
                                        <p:cTn id="12" dur="125" fill="hold">
                                          <p:stCondLst>
                                            <p:cond delay="0"/>
                                          </p:stCondLst>
                                        </p:cTn>
                                        <p:tgtEl>
                                          <p:spTgt spid="13"/>
                                        </p:tgtEl>
                                        <p:attrNameLst>
                                          <p:attrName>r</p:attrName>
                                        </p:attrNameLst>
                                      </p:cBhvr>
                                    </p:animRot>
                                    <p:animRot by="-1500000">
                                      <p:cBhvr>
                                        <p:cTn id="13" dur="125" fill="hold">
                                          <p:stCondLst>
                                            <p:cond delay="125"/>
                                          </p:stCondLst>
                                        </p:cTn>
                                        <p:tgtEl>
                                          <p:spTgt spid="13"/>
                                        </p:tgtEl>
                                        <p:attrNameLst>
                                          <p:attrName>r</p:attrName>
                                        </p:attrNameLst>
                                      </p:cBhvr>
                                    </p:animRot>
                                    <p:animRot by="-1500000">
                                      <p:cBhvr>
                                        <p:cTn id="14" dur="125" fill="hold">
                                          <p:stCondLst>
                                            <p:cond delay="250"/>
                                          </p:stCondLst>
                                        </p:cTn>
                                        <p:tgtEl>
                                          <p:spTgt spid="13"/>
                                        </p:tgtEl>
                                        <p:attrNameLst>
                                          <p:attrName>r</p:attrName>
                                        </p:attrNameLst>
                                      </p:cBhvr>
                                    </p:animRot>
                                    <p:animRot by="1500000">
                                      <p:cBhvr>
                                        <p:cTn id="15" dur="125" fill="hold">
                                          <p:stCondLst>
                                            <p:cond delay="375"/>
                                          </p:stCondLst>
                                        </p:cTn>
                                        <p:tgtEl>
                                          <p:spTgt spid="13"/>
                                        </p:tgtEl>
                                        <p:attrNameLst>
                                          <p:attrName>r</p:attrName>
                                        </p:attrNameLst>
                                      </p:cBhvr>
                                    </p:animRot>
                                  </p:childTnLst>
                                </p:cTn>
                              </p:par>
                            </p:childTnLst>
                          </p:cTn>
                        </p:par>
                        <p:par>
                          <p:cTn id="16" fill="hold">
                            <p:stCondLst>
                              <p:cond delay="2350"/>
                            </p:stCondLst>
                            <p:childTnLst>
                              <p:par>
                                <p:cTn id="17" presetID="2" presetClass="exit" presetSubtype="1" fill="hold" grpId="2" nodeType="afterEffect">
                                  <p:stCondLst>
                                    <p:cond delay="0"/>
                                  </p:stCondLst>
                                  <p:iterate type="lt">
                                    <p:tmPct val="0"/>
                                  </p:iterate>
                                  <p:childTnLst>
                                    <p:anim calcmode="lin" valueType="num">
                                      <p:cBhvr additive="base">
                                        <p:cTn id="18" dur="500"/>
                                        <p:tgtEl>
                                          <p:spTgt spid="13"/>
                                        </p:tgtEl>
                                        <p:attrNameLst>
                                          <p:attrName>ppt_x</p:attrName>
                                        </p:attrNameLst>
                                      </p:cBhvr>
                                      <p:tavLst>
                                        <p:tav tm="0">
                                          <p:val>
                                            <p:strVal val="ppt_x"/>
                                          </p:val>
                                        </p:tav>
                                        <p:tav tm="100000">
                                          <p:val>
                                            <p:strVal val="ppt_x"/>
                                          </p:val>
                                        </p:tav>
                                      </p:tavLst>
                                    </p:anim>
                                    <p:anim calcmode="lin" valueType="num">
                                      <p:cBhvr additive="base">
                                        <p:cTn id="19" dur="500"/>
                                        <p:tgtEl>
                                          <p:spTgt spid="13"/>
                                        </p:tgtEl>
                                        <p:attrNameLst>
                                          <p:attrName>ppt_y</p:attrName>
                                        </p:attrNameLst>
                                      </p:cBhvr>
                                      <p:tavLst>
                                        <p:tav tm="0">
                                          <p:val>
                                            <p:strVal val="ppt_y"/>
                                          </p:val>
                                        </p:tav>
                                        <p:tav tm="100000">
                                          <p:val>
                                            <p:strVal val="0-ppt_h/2"/>
                                          </p:val>
                                        </p:tav>
                                      </p:tavLst>
                                    </p:anim>
                                    <p:set>
                                      <p:cBhvr>
                                        <p:cTn id="20" dur="1" fill="hold">
                                          <p:stCondLst>
                                            <p:cond delay="499"/>
                                          </p:stCondLst>
                                        </p:cTn>
                                        <p:tgtEl>
                                          <p:spTgt spid="13"/>
                                        </p:tgtEl>
                                        <p:attrNameLst>
                                          <p:attrName>style.visibility</p:attrName>
                                        </p:attrNameLst>
                                      </p:cBhvr>
                                      <p:to>
                                        <p:strVal val="hidden"/>
                                      </p:to>
                                    </p:set>
                                  </p:childTnLst>
                                </p:cTn>
                              </p:par>
                            </p:childTnLst>
                          </p:cTn>
                        </p:par>
                        <p:par>
                          <p:cTn id="21" fill="hold">
                            <p:stCondLst>
                              <p:cond delay="2850"/>
                            </p:stCondLst>
                            <p:childTnLst>
                              <p:par>
                                <p:cTn id="22" presetID="10" presetClass="entr" presetSubtype="0" fill="hold" grpId="0"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385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 presetClass="mediacall" presetSubtype="0" fill="hold" nodeType="withEffect">
                                  <p:stCondLst>
                                    <p:cond delay="0"/>
                                  </p:stCondLst>
                                  <p:childTnLst>
                                    <p:cmd type="call" cmd="playFrom(0.0)">
                                      <p:cBhvr>
                                        <p:cTn id="3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40" repeatCount="indefinite" fill="hold" display="0">
                  <p:stCondLst>
                    <p:cond delay="indefinite"/>
                  </p:stCondLst>
                  <p:endCondLst>
                    <p:cond evt="onStopAudio" delay="0">
                      <p:tgtEl>
                        <p:sldTgt/>
                      </p:tgtEl>
                    </p:cond>
                  </p:endCondLst>
                </p:cTn>
                <p:tgtEl>
                  <p:spTgt spid="6"/>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è il vero nome del figlio di Ettore ed Andromaca?</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6" name="Immagin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8" name="Rettangolo 27"/>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 </a:t>
            </a:r>
          </a:p>
        </p:txBody>
      </p:sp>
      <p:sp>
        <p:nvSpPr>
          <p:cNvPr id="29" name="Rettangolo 28">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Pastore di genti</a:t>
            </a:r>
          </a:p>
        </p:txBody>
      </p:sp>
      <p:sp>
        <p:nvSpPr>
          <p:cNvPr id="30" name="Rettangolo 29">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Sterminatore di guerrieri </a:t>
            </a:r>
          </a:p>
        </p:txBody>
      </p:sp>
      <p:sp>
        <p:nvSpPr>
          <p:cNvPr id="31" name="Rettangolo 30">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Elmo lucente</a:t>
            </a:r>
          </a:p>
        </p:txBody>
      </p:sp>
      <p:sp>
        <p:nvSpPr>
          <p:cNvPr id="32" name="Rettangolo 31">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Domatore di cavalli</a:t>
            </a:r>
          </a:p>
        </p:txBody>
      </p:sp>
    </p:spTree>
    <p:extLst>
      <p:ext uri="{BB962C8B-B14F-4D97-AF65-F5344CB8AC3E}">
        <p14:creationId xmlns:p14="http://schemas.microsoft.com/office/powerpoint/2010/main" val="357166713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7"/>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7"/>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8" grpId="0" animBg="1"/>
      <p:bldP spid="29" grpId="0" animBg="1"/>
      <p:bldP spid="30" grpId="0" animBg="1"/>
      <p:bldP spid="31" grpId="0" animBg="1"/>
      <p:bldP spid="32"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 è il vero nome del figlio di Ettore ed Andromaca?</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31" name="Immagin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32" name="Immagin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33" name="Rettangolo 3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 </a:t>
            </a:r>
          </a:p>
        </p:txBody>
      </p:sp>
      <p:sp>
        <p:nvSpPr>
          <p:cNvPr id="34" name="Rettangolo 33">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Pastore di genti</a:t>
            </a:r>
          </a:p>
        </p:txBody>
      </p:sp>
      <p:sp>
        <p:nvSpPr>
          <p:cNvPr id="35" name="Rettangolo 34">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Sterminatore di guerrieri </a:t>
            </a:r>
          </a:p>
        </p:txBody>
      </p:sp>
      <p:sp>
        <p:nvSpPr>
          <p:cNvPr id="36" name="Rettangolo 35">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Elmo lucente</a:t>
            </a:r>
          </a:p>
        </p:txBody>
      </p:sp>
      <p:sp>
        <p:nvSpPr>
          <p:cNvPr id="37" name="Rettangolo 36">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Domatore di cavalli</a:t>
            </a:r>
          </a:p>
        </p:txBody>
      </p:sp>
    </p:spTree>
    <p:extLst>
      <p:ext uri="{BB962C8B-B14F-4D97-AF65-F5344CB8AC3E}">
        <p14:creationId xmlns:p14="http://schemas.microsoft.com/office/powerpoint/2010/main" val="42418326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32"/>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32"/>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Apollo</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376603" y="3823880"/>
            <a:ext cx="4123389" cy="1908215"/>
          </a:xfrm>
          <a:prstGeom prst="rect">
            <a:avLst/>
          </a:prstGeom>
          <a:noFill/>
        </p:spPr>
        <p:txBody>
          <a:bodyPr wrap="square" rtlCol="0">
            <a:spAutoFit/>
          </a:bodyPr>
          <a:lstStyle/>
          <a:p>
            <a:pPr marL="342900" indent="-342900">
              <a:buFont typeface="Arial" pitchFamily="34" charset="0"/>
              <a:buChar char="•"/>
            </a:pPr>
            <a:r>
              <a:rPr lang="it-IT" sz="2000" dirty="0">
                <a:solidFill>
                  <a:schemeClr val="bg1"/>
                </a:solidFill>
                <a:latin typeface="AR JULIAN" pitchFamily="2" charset="0"/>
              </a:rPr>
              <a:t>Febo: significa dio della luce</a:t>
            </a:r>
          </a:p>
          <a:p>
            <a:pPr marL="342900" indent="-342900">
              <a:buFont typeface="Arial" pitchFamily="34" charset="0"/>
              <a:buChar char="•"/>
            </a:pPr>
            <a:r>
              <a:rPr lang="it-IT" sz="2000" dirty="0" err="1">
                <a:solidFill>
                  <a:schemeClr val="bg1"/>
                </a:solidFill>
                <a:latin typeface="AR JULIAN" pitchFamily="2" charset="0"/>
              </a:rPr>
              <a:t>latros</a:t>
            </a:r>
            <a:r>
              <a:rPr lang="it-IT" sz="2000" dirty="0">
                <a:solidFill>
                  <a:schemeClr val="bg1"/>
                </a:solidFill>
                <a:latin typeface="AR JULIAN" pitchFamily="2" charset="0"/>
              </a:rPr>
              <a:t>/guaritore: dio dei medicinale e della cura</a:t>
            </a:r>
          </a:p>
          <a:p>
            <a:pPr marL="342900" indent="-342900">
              <a:buFont typeface="Arial" pitchFamily="34" charset="0"/>
              <a:buChar char="•"/>
            </a:pPr>
            <a:r>
              <a:rPr lang="it-IT" sz="2000" dirty="0" err="1">
                <a:solidFill>
                  <a:schemeClr val="bg1"/>
                </a:solidFill>
                <a:latin typeface="AR JULIAN" pitchFamily="2" charset="0"/>
              </a:rPr>
              <a:t>Aphetoros</a:t>
            </a:r>
            <a:r>
              <a:rPr lang="it-IT" sz="2000" dirty="0">
                <a:solidFill>
                  <a:schemeClr val="bg1"/>
                </a:solidFill>
                <a:latin typeface="AR JULIAN" pitchFamily="2" charset="0"/>
              </a:rPr>
              <a:t>: dio possessore dell’arco</a:t>
            </a:r>
          </a:p>
          <a:p>
            <a:endParaRPr lang="it-IT" dirty="0"/>
          </a:p>
        </p:txBody>
      </p:sp>
      <p:sp>
        <p:nvSpPr>
          <p:cNvPr id="14" name="Indietro o precedente 13">
            <a:hlinkClick r:id="rId7"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6" name="Rettangolo arrotondato 15">
            <a:hlinkClick r:id="rId8"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9"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Curiosità su Apollo</a:t>
            </a:r>
            <a:endParaRPr lang="it-IT" sz="3200" dirty="0">
              <a:solidFill>
                <a:schemeClr val="tx1"/>
              </a:solidFill>
              <a:latin typeface="AR JULIAN" pitchFamily="2" charset="0"/>
            </a:endParaRPr>
          </a:p>
        </p:txBody>
      </p:sp>
      <p:pic>
        <p:nvPicPr>
          <p:cNvPr id="10" name="Immagin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1880" y="4014361"/>
            <a:ext cx="2438400" cy="2438400"/>
          </a:xfrm>
          <a:prstGeom prst="rect">
            <a:avLst/>
          </a:prstGeom>
        </p:spPr>
      </p:pic>
      <p:pic>
        <p:nvPicPr>
          <p:cNvPr id="12" name="Immagin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00096" y="4954474"/>
            <a:ext cx="1726631" cy="1726631"/>
          </a:xfrm>
          <a:prstGeom prst="rect">
            <a:avLst/>
          </a:prstGeom>
        </p:spPr>
      </p:pic>
      <p:pic>
        <p:nvPicPr>
          <p:cNvPr id="19" name="Immagin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05246" y="1723526"/>
            <a:ext cx="1728192" cy="2780700"/>
          </a:xfrm>
          <a:prstGeom prst="rect">
            <a:avLst/>
          </a:prstGeom>
        </p:spPr>
      </p:pic>
    </p:spTree>
    <p:extLst>
      <p:ext uri="{BB962C8B-B14F-4D97-AF65-F5344CB8AC3E}">
        <p14:creationId xmlns:p14="http://schemas.microsoft.com/office/powerpoint/2010/main" val="2526000364"/>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 </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Pastore di genti</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Sterminatore di guerrieri</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Elmo lucente</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Domatore di cavalli</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a:t>
            </a:r>
          </a:p>
        </p:txBody>
      </p:sp>
      <p:sp>
        <p:nvSpPr>
          <p:cNvPr id="28" name="Rettangolo 27">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30" name="Rettangolo 29">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Tree>
    <p:extLst>
      <p:ext uri="{BB962C8B-B14F-4D97-AF65-F5344CB8AC3E}">
        <p14:creationId xmlns:p14="http://schemas.microsoft.com/office/powerpoint/2010/main" val="7446290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a:t>
            </a:r>
            <a:r>
              <a:rPr lang="it-IT" sz="1600" dirty="0" smtClean="0">
                <a:solidFill>
                  <a:schemeClr val="bg1"/>
                </a:solidFill>
                <a:latin typeface="Aharoni" pitchFamily="2" charset="-79"/>
                <a:cs typeface="Aharoni" pitchFamily="2" charset="-79"/>
              </a:rPr>
              <a:t>”?</a:t>
            </a:r>
            <a:endParaRPr lang="it-IT" sz="16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Pastore di genti</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 Sterminatore di guerrieri</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Elmo lucente</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Domatore di cavalli</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a:t>
            </a:r>
          </a:p>
        </p:txBody>
      </p:sp>
      <p:sp>
        <p:nvSpPr>
          <p:cNvPr id="28" name="Rettangolo 27">
            <a:hlinkClick r:id="rId9"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29" name="Rettangolo 28">
            <a:hlinkClick r:id="rId10"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30" name="Rettangolo 29">
            <a:hlinkClick r:id="rId10"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10"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Tree>
    <p:extLst>
      <p:ext uri="{BB962C8B-B14F-4D97-AF65-F5344CB8AC3E}">
        <p14:creationId xmlns:p14="http://schemas.microsoft.com/office/powerpoint/2010/main" val="305006532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a:t>
            </a:r>
            <a:r>
              <a:rPr lang="it-IT" sz="1600" dirty="0" smtClean="0">
                <a:solidFill>
                  <a:schemeClr val="bg1"/>
                </a:solidFill>
                <a:latin typeface="Aharoni" pitchFamily="2" charset="-79"/>
                <a:cs typeface="Aharoni" pitchFamily="2" charset="-79"/>
              </a:rPr>
              <a:t>”?</a:t>
            </a:r>
            <a:endParaRPr lang="it-IT" sz="16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Pastore di genti</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Sterminatore di guerrieri</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Elmo lucente</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Domatore di cavalli</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a:t>
            </a:r>
          </a:p>
        </p:txBody>
      </p:sp>
      <p:sp>
        <p:nvSpPr>
          <p:cNvPr id="28" name="Rettangolo 27">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30" name="Rettangolo 29">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Tree>
    <p:extLst>
      <p:ext uri="{BB962C8B-B14F-4D97-AF65-F5344CB8AC3E}">
        <p14:creationId xmlns:p14="http://schemas.microsoft.com/office/powerpoint/2010/main" val="16694872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9"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1600" dirty="0">
                <a:solidFill>
                  <a:schemeClr val="bg1"/>
                </a:solidFill>
                <a:latin typeface="Aharoni" pitchFamily="2" charset="-79"/>
                <a:cs typeface="Aharoni" pitchFamily="2" charset="-79"/>
              </a:rPr>
              <a:t>Quale epiteto di Ettore viene usato all’inizio dell’episodio “Il duello tra Ettore e Achille”? </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Pastore di genti</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Sterminatore di guerrieri</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Elmo lucente</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Domatore di cavalli</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a:t>
            </a:r>
          </a:p>
        </p:txBody>
      </p:sp>
      <p:sp>
        <p:nvSpPr>
          <p:cNvPr id="28" name="Rettangolo 27">
            <a:hlinkClick r:id="rId9"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29" name="Rettangolo 28">
            <a:hlinkClick r:id="rId10"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30" name="Rettangolo 29">
            <a:hlinkClick r:id="rId10"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31" name="Rettangolo 30">
            <a:hlinkClick r:id="rId10"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Tree>
    <p:extLst>
      <p:ext uri="{BB962C8B-B14F-4D97-AF65-F5344CB8AC3E}">
        <p14:creationId xmlns:p14="http://schemas.microsoft.com/office/powerpoint/2010/main" val="156291802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
        <p:nvSpPr>
          <p:cNvPr id="19" name="CasellaDiTesto 18"/>
          <p:cNvSpPr txBox="1"/>
          <p:nvPr/>
        </p:nvSpPr>
        <p:spPr>
          <a:xfrm>
            <a:off x="1370452" y="592790"/>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0106383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48711657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9"/>
                                        </p:tgtEl>
                                        <p:attrNameLst>
                                          <p:attrName>ppt_w</p:attrName>
                                        </p:attrNameLst>
                                      </p:cBhvr>
                                      <p:tavLst>
                                        <p:tav tm="0">
                                          <p:val>
                                            <p:strVal val="ppt_w"/>
                                          </p:val>
                                        </p:tav>
                                        <p:tav tm="100000">
                                          <p:val>
                                            <p:fltVal val="0"/>
                                          </p:val>
                                        </p:tav>
                                      </p:tavLst>
                                    </p:anim>
                                    <p:anim calcmode="lin" valueType="num">
                                      <p:cBhvr>
                                        <p:cTn id="39" dur="1000"/>
                                        <p:tgtEl>
                                          <p:spTgt spid="9"/>
                                        </p:tgtEl>
                                        <p:attrNameLst>
                                          <p:attrName>ppt_h</p:attrName>
                                        </p:attrNameLst>
                                      </p:cBhvr>
                                      <p:tavLst>
                                        <p:tav tm="0">
                                          <p:val>
                                            <p:strVal val="ppt_h"/>
                                          </p:val>
                                        </p:tav>
                                        <p:tav tm="100000">
                                          <p:val>
                                            <p:fltVal val="0"/>
                                          </p:val>
                                        </p:tav>
                                      </p:tavLst>
                                    </p:anim>
                                    <p:anim calcmode="lin" valueType="num">
                                      <p:cBhvr>
                                        <p:cTn id="40" dur="1000"/>
                                        <p:tgtEl>
                                          <p:spTgt spid="9"/>
                                        </p:tgtEl>
                                        <p:attrNameLst>
                                          <p:attrName>style.rotation</p:attrName>
                                        </p:attrNameLst>
                                      </p:cBhvr>
                                      <p:tavLst>
                                        <p:tav tm="0">
                                          <p:val>
                                            <p:fltVal val="0"/>
                                          </p:val>
                                        </p:tav>
                                        <p:tav tm="100000">
                                          <p:val>
                                            <p:fltVal val="90"/>
                                          </p:val>
                                        </p:tav>
                                      </p:tavLst>
                                    </p:anim>
                                    <p:animEffect transition="out" filter="fade">
                                      <p:cBhvr>
                                        <p:cTn id="41" dur="1000"/>
                                        <p:tgtEl>
                                          <p:spTgt spid="9"/>
                                        </p:tgtEl>
                                      </p:cBhvr>
                                    </p:animEffect>
                                    <p:set>
                                      <p:cBhvr>
                                        <p:cTn id="42" dur="1" fill="hold">
                                          <p:stCondLst>
                                            <p:cond delay="999"/>
                                          </p:stCondLst>
                                        </p:cTn>
                                        <p:tgtEl>
                                          <p:spTgt spid="9"/>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 </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61668079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Chi gli preannuncia la sua morte? </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19840813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8855310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737180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4800" dirty="0" smtClean="0">
                <a:solidFill>
                  <a:schemeClr val="bg1"/>
                </a:solidFill>
                <a:latin typeface="AR JULIAN" pitchFamily="2" charset="0"/>
              </a:rPr>
              <a:t>Guida</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340768"/>
            <a:ext cx="8229600" cy="4525963"/>
          </a:xfrm>
        </p:spPr>
        <p:txBody>
          <a:bodyPr/>
          <a:lstStyle/>
          <a:p>
            <a:r>
              <a:rPr lang="it-IT" dirty="0" smtClean="0">
                <a:solidFill>
                  <a:schemeClr val="bg1"/>
                </a:solidFill>
              </a:rPr>
              <a:t>Premi «Gioca» e scegli la tua squadra.</a:t>
            </a:r>
          </a:p>
          <a:p>
            <a:r>
              <a:rPr lang="it-IT" dirty="0" smtClean="0">
                <a:solidFill>
                  <a:schemeClr val="bg1"/>
                </a:solidFill>
              </a:rPr>
              <a:t>Premi il nome di un personaggio per visualizzare la sua storia.</a:t>
            </a:r>
          </a:p>
          <a:p>
            <a:r>
              <a:rPr lang="it-IT" dirty="0" smtClean="0">
                <a:solidFill>
                  <a:schemeClr val="bg1"/>
                </a:solidFill>
              </a:rPr>
              <a:t>Premi «Crediti» per visualizzare chi ha contribuito alla realizzazione di questo gioco.</a:t>
            </a:r>
          </a:p>
          <a:p>
            <a:r>
              <a:rPr lang="it-IT" dirty="0" smtClean="0">
                <a:solidFill>
                  <a:schemeClr val="bg1"/>
                </a:solidFill>
              </a:rPr>
              <a:t>Premi «Esci» per uscire.</a:t>
            </a:r>
          </a:p>
          <a:p>
            <a:r>
              <a:rPr lang="it-IT" dirty="0" smtClean="0">
                <a:solidFill>
                  <a:schemeClr val="bg1"/>
                </a:solidFill>
              </a:rPr>
              <a:t>Premi la freccia «Indietro» per tornare alla schermata precedente.</a:t>
            </a:r>
            <a:endParaRPr lang="it-IT" dirty="0">
              <a:solidFill>
                <a:schemeClr val="bg1"/>
              </a:solidFill>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1945179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Apollo</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8229600" cy="4925144"/>
          </a:xfrm>
        </p:spPr>
        <p:txBody>
          <a:bodyPr/>
          <a:lstStyle/>
          <a:p>
            <a:pPr marL="0" lvl="0" indent="0" algn="just">
              <a:buNone/>
            </a:pPr>
            <a:r>
              <a:rPr lang="it-IT" sz="2150" dirty="0">
                <a:solidFill>
                  <a:srgbClr val="FFFFFF"/>
                </a:solidFill>
              </a:rPr>
              <a:t>Apollo nacque, come sua sorella gemella Artemide, dall'unione extraconiugale di Zeus con Leto. Era, però, indignata da questa relazione di suo marito, impose a Leto di non partorire, facendola inseguire da un pitone. Leto dopo però aver vagato per lunghissimo tempo, arrivò sulle acque dell’isola di Leto ma galleggiando, quindi non essendo sulla vera e propria isola, diede alla luce Apollo e sua sorella appena emersa dall’acqua ai piedi del Monte Cinto. Apollo a età giovanile uccise il pitone inseguitore di sua madre con le frecce forgiategli da Efesto. Come tutti gli Dèi greci, le leggende riportano come Apollo ebbe molti figli, da unioni con donne mortali e non. Da Cirene, ebbe un figlio di nome Aristeo. Da Ecuba, moglie di Priamo e regina di Troia, ebbe un figlio di nome Troilo, che venne ucciso da Achille. Il figlio più noto di Apollo è però certamente Asclepio, Dio della medicina presso i Greci</a:t>
            </a:r>
            <a:r>
              <a:rPr lang="it-IT" sz="2150" dirty="0" smtClean="0">
                <a:solidFill>
                  <a:srgbClr val="FFFFFF"/>
                </a:solidFill>
              </a:rPr>
              <a:t>.</a:t>
            </a:r>
            <a:endParaRPr lang="it-IT" sz="2150" dirty="0">
              <a:solidFill>
                <a:srgbClr val="FFFFFF"/>
              </a:solidFill>
            </a:endParaRPr>
          </a:p>
        </p:txBody>
      </p:sp>
      <p:sp>
        <p:nvSpPr>
          <p:cNvPr id="5" name="Indietro o precedente 4">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931277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a:t>
            </a:r>
            <a:r>
              <a:rPr lang="it-IT" sz="1600" dirty="0" smtClean="0">
                <a:latin typeface="Aharoni" pitchFamily="2" charset="-79"/>
                <a:cs typeface="Aharoni" pitchFamily="2" charset="-79"/>
              </a:rPr>
              <a:t>?</a:t>
            </a:r>
            <a:endParaRPr lang="it-IT" sz="1600" dirty="0">
              <a:latin typeface="Aharoni" pitchFamily="2" charset="-79"/>
              <a:cs typeface="Aharoni" pitchFamily="2" charset="-79"/>
            </a:endParaRPr>
          </a:p>
        </p:txBody>
      </p:sp>
      <p:sp>
        <p:nvSpPr>
          <p:cNvPr id="28" name="Rettangolo 27">
            <a:hlinkClick r:id="rId9"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9" name="Rettangolo 28">
            <a:hlinkClick r:id="rId9"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31" name="Rettangolo 30">
            <a:hlinkClick r:id="rId9"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5354487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 calcmode="lin" valueType="num">
                                      <p:cBhvr>
                                        <p:cTn id="32" dur="1000"/>
                                        <p:tgtEl>
                                          <p:spTgt spid="10"/>
                                        </p:tgtEl>
                                        <p:attrNameLst>
                                          <p:attrName>style.rotation</p:attrName>
                                        </p:attrNameLst>
                                      </p:cBhvr>
                                      <p:tavLst>
                                        <p:tav tm="0">
                                          <p:val>
                                            <p:fltVal val="0"/>
                                          </p:val>
                                        </p:tav>
                                        <p:tav tm="100000">
                                          <p:val>
                                            <p:fltVal val="90"/>
                                          </p:val>
                                        </p:tav>
                                      </p:tavLst>
                                    </p:anim>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gli preannuncia la sua morte?</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Patroclo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Achille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Paride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Andromaca</a:t>
            </a:r>
            <a:endParaRPr lang="it-IT" dirty="0"/>
          </a:p>
        </p:txBody>
      </p:sp>
      <p:sp>
        <p:nvSpPr>
          <p:cNvPr id="19" name="CasellaDiTesto 18"/>
          <p:cNvSpPr txBox="1"/>
          <p:nvPr/>
        </p:nvSpPr>
        <p:spPr>
          <a:xfrm>
            <a:off x="1225381"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17562493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372246"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1671124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5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6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8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10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1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8484179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372246" y="603133"/>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60185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2920618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7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8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1600" dirty="0">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6602054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5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6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8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9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219392" y="620688"/>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63037110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5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6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8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10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1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370452" y="614055"/>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72321027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6450903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6"/>
                                        </p:tgtEl>
                                        <p:attrNameLst>
                                          <p:attrName>ppt_x</p:attrName>
                                          <p:attrName>ppt_y</p:attrName>
                                        </p:attrNameLst>
                                      </p:cBhvr>
                                      <p:rCtr x="-21059" y="-93"/>
                                    </p:animMotion>
                                  </p:childTnLst>
                                </p:cTn>
                              </p:par>
                            </p:childTnLst>
                          </p:cTn>
                        </p:par>
                        <p:par>
                          <p:cTn id="36" fill="hold">
                            <p:stCondLst>
                              <p:cond delay="5500"/>
                            </p:stCondLst>
                            <p:childTnLst>
                              <p:par>
                                <p:cTn id="37" presetID="31" presetClass="exit" presetSubtype="0" fill="hold" nodeType="afterEffect">
                                  <p:stCondLst>
                                    <p:cond delay="0"/>
                                  </p:stCondLst>
                                  <p:childTnLst>
                                    <p:anim calcmode="lin" valueType="num">
                                      <p:cBhvr>
                                        <p:cTn id="38" dur="1000"/>
                                        <p:tgtEl>
                                          <p:spTgt spid="8"/>
                                        </p:tgtEl>
                                        <p:attrNameLst>
                                          <p:attrName>ppt_w</p:attrName>
                                        </p:attrNameLst>
                                      </p:cBhvr>
                                      <p:tavLst>
                                        <p:tav tm="0">
                                          <p:val>
                                            <p:strVal val="ppt_w"/>
                                          </p:val>
                                        </p:tav>
                                        <p:tav tm="100000">
                                          <p:val>
                                            <p:fltVal val="0"/>
                                          </p:val>
                                        </p:tav>
                                      </p:tavLst>
                                    </p:anim>
                                    <p:anim calcmode="lin" valueType="num">
                                      <p:cBhvr>
                                        <p:cTn id="39" dur="1000"/>
                                        <p:tgtEl>
                                          <p:spTgt spid="8"/>
                                        </p:tgtEl>
                                        <p:attrNameLst>
                                          <p:attrName>ppt_h</p:attrName>
                                        </p:attrNameLst>
                                      </p:cBhvr>
                                      <p:tavLst>
                                        <p:tav tm="0">
                                          <p:val>
                                            <p:strVal val="ppt_h"/>
                                          </p:val>
                                        </p:tav>
                                        <p:tav tm="100000">
                                          <p:val>
                                            <p:fltVal val="0"/>
                                          </p:val>
                                        </p:tav>
                                      </p:tavLst>
                                    </p:anim>
                                    <p:anim calcmode="lin" valueType="num">
                                      <p:cBhvr>
                                        <p:cTn id="40" dur="1000"/>
                                        <p:tgtEl>
                                          <p:spTgt spid="8"/>
                                        </p:tgtEl>
                                        <p:attrNameLst>
                                          <p:attrName>style.rotation</p:attrName>
                                        </p:attrNameLst>
                                      </p:cBhvr>
                                      <p:tavLst>
                                        <p:tav tm="0">
                                          <p:val>
                                            <p:fltVal val="0"/>
                                          </p:val>
                                        </p:tav>
                                        <p:tav tm="100000">
                                          <p:val>
                                            <p:fltVal val="90"/>
                                          </p:val>
                                        </p:tav>
                                      </p:tavLst>
                                    </p:anim>
                                    <p:animEffect transition="out" filter="fade">
                                      <p:cBhvr>
                                        <p:cTn id="41" dur="1000"/>
                                        <p:tgtEl>
                                          <p:spTgt spid="8"/>
                                        </p:tgtEl>
                                      </p:cBhvr>
                                    </p:animEffect>
                                    <p:set>
                                      <p:cBhvr>
                                        <p:cTn id="42" dur="1" fill="hold">
                                          <p:stCondLst>
                                            <p:cond delay="999"/>
                                          </p:stCondLst>
                                        </p:cTn>
                                        <p:tgtEl>
                                          <p:spTgt spid="8"/>
                                        </p:tgtEl>
                                        <p:attrNameLst>
                                          <p:attrName>style.visibility</p:attrName>
                                        </p:attrNameLst>
                                      </p:cBhvr>
                                      <p:to>
                                        <p:strVal val="hidden"/>
                                      </p:to>
                                    </p:set>
                                  </p:childTnLst>
                                </p:cTn>
                              </p:par>
                            </p:childTnLst>
                          </p:cTn>
                        </p:par>
                        <p:par>
                          <p:cTn id="43" fill="hold">
                            <p:stCondLst>
                              <p:cond delay="6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6"/>
                                        </p:tgtEl>
                                        <p:attrNameLst>
                                          <p:attrName>ppt_x</p:attrName>
                                          <p:attrName>ppt_y</p:attrName>
                                        </p:attrNameLst>
                                      </p:cBhvr>
                                      <p:rCtr x="-21059" y="-93"/>
                                    </p:animMotion>
                                  </p:childTnLst>
                                </p:cTn>
                              </p:par>
                            </p:childTnLst>
                          </p:cTn>
                        </p:par>
                        <p:par>
                          <p:cTn id="46" fill="hold">
                            <p:stCondLst>
                              <p:cond delay="8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90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538086"/>
            <a:ext cx="8229600" cy="1143000"/>
          </a:xfrm>
        </p:spPr>
        <p:txBody>
          <a:bodyPr/>
          <a:lstStyle/>
          <a:p>
            <a:r>
              <a:rPr lang="it-IT" dirty="0" smtClean="0">
                <a:solidFill>
                  <a:schemeClr val="bg1"/>
                </a:solidFill>
                <a:latin typeface="AR JULIAN" pitchFamily="2" charset="0"/>
              </a:rPr>
              <a:t>Curiosità su Apollo</a:t>
            </a:r>
            <a:br>
              <a:rPr lang="it-IT" dirty="0" smtClean="0">
                <a:solidFill>
                  <a:schemeClr val="bg1"/>
                </a:solidFill>
                <a:latin typeface="AR JULIAN" pitchFamily="2" charset="0"/>
              </a:rPr>
            </a:br>
            <a:r>
              <a:rPr lang="it-IT" dirty="0" smtClean="0">
                <a:solidFill>
                  <a:schemeClr val="bg1"/>
                </a:solidFill>
                <a:latin typeface="AR JULIAN" pitchFamily="2" charset="0"/>
              </a:rPr>
              <a:t>Il dio e la musica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sz="2800" dirty="0">
                <a:solidFill>
                  <a:schemeClr val="bg1"/>
                </a:solidFill>
              </a:rPr>
              <a:t>Apollo oltre ad essere dio della musica, infatti spesso è raffigurato come portatore della cetra, è anche capo e comandante delle Muse.</a:t>
            </a:r>
          </a:p>
          <a:p>
            <a:pPr marL="0" indent="0" algn="just">
              <a:buNone/>
            </a:pPr>
            <a:r>
              <a:rPr lang="it-IT" sz="2800" dirty="0">
                <a:solidFill>
                  <a:schemeClr val="bg1"/>
                </a:solidFill>
              </a:rPr>
              <a:t>Le Muse sono figlie di Zeus e di             </a:t>
            </a:r>
            <a:r>
              <a:rPr lang="it-IT" sz="2800" dirty="0" err="1">
                <a:solidFill>
                  <a:schemeClr val="bg1"/>
                </a:solidFill>
              </a:rPr>
              <a:t>Mnemosyne</a:t>
            </a:r>
            <a:r>
              <a:rPr lang="it-IT" sz="2800" dirty="0">
                <a:solidFill>
                  <a:schemeClr val="bg1"/>
                </a:solidFill>
              </a:rPr>
              <a:t>; rappresentavano l'ideale supremo dell'Arte nell’antica Grecia.</a:t>
            </a:r>
          </a:p>
          <a:p>
            <a:pPr marL="0" indent="0" algn="just">
              <a:buNone/>
            </a:pPr>
            <a:r>
              <a:rPr lang="it-IT" sz="2800" dirty="0">
                <a:solidFill>
                  <a:schemeClr val="bg1"/>
                </a:solidFill>
              </a:rPr>
              <a:t>Avevano un posto importantissimo nell’Olimpo, infatti avevano l’appellativo di “olimpiche”, dato solo anche al loro padre Zeus.</a:t>
            </a:r>
          </a:p>
          <a:p>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Indietro o precedente 4">
            <a:hlinkClick r:id="rId4" action="ppaction://hlinksldjump" highlightClick="1"/>
          </p:cNvPr>
          <p:cNvSpPr/>
          <p:nvPr/>
        </p:nvSpPr>
        <p:spPr>
          <a:xfrm flipH="1">
            <a:off x="8532440"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707555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8" name="Rettangolo 27">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30" name="Rettangolo 29">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1224089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6"/>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1"/>
                                        </p:tgtEl>
                                        <p:attrNameLst>
                                          <p:attrName>ppt_w</p:attrName>
                                        </p:attrNameLst>
                                      </p:cBhvr>
                                      <p:tavLst>
                                        <p:tav tm="0">
                                          <p:val>
                                            <p:strVal val="ppt_w"/>
                                          </p:val>
                                        </p:tav>
                                        <p:tav tm="100000">
                                          <p:val>
                                            <p:fltVal val="0"/>
                                          </p:val>
                                        </p:tav>
                                      </p:tavLst>
                                    </p:anim>
                                    <p:anim calcmode="lin" valueType="num">
                                      <p:cBhvr>
                                        <p:cTn id="31" dur="1000"/>
                                        <p:tgtEl>
                                          <p:spTgt spid="11"/>
                                        </p:tgtEl>
                                        <p:attrNameLst>
                                          <p:attrName>ppt_h</p:attrName>
                                        </p:attrNameLst>
                                      </p:cBhvr>
                                      <p:tavLst>
                                        <p:tav tm="0">
                                          <p:val>
                                            <p:strVal val="ppt_h"/>
                                          </p:val>
                                        </p:tav>
                                        <p:tav tm="100000">
                                          <p:val>
                                            <p:fltVal val="0"/>
                                          </p:val>
                                        </p:tav>
                                      </p:tavLst>
                                    </p:anim>
                                    <p:anim calcmode="lin" valueType="num">
                                      <p:cBhvr>
                                        <p:cTn id="32" dur="1000"/>
                                        <p:tgtEl>
                                          <p:spTgt spid="11"/>
                                        </p:tgtEl>
                                        <p:attrNameLst>
                                          <p:attrName>style.rotation</p:attrName>
                                        </p:attrNameLst>
                                      </p:cBhvr>
                                      <p:tavLst>
                                        <p:tav tm="0">
                                          <p:val>
                                            <p:fltVal val="0"/>
                                          </p:val>
                                        </p:tav>
                                        <p:tav tm="100000">
                                          <p:val>
                                            <p:fltVal val="90"/>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6"/>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1219392"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9" name="Immagin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7781511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0"/>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0"/>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19"/>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ircle(out)">
                                      <p:cBhvr>
                                        <p:cTn id="6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a:solidFill>
                  <a:srgbClr val="FFFFFF"/>
                </a:solidFill>
                <a:latin typeface="Aharoni" pitchFamily="2" charset="-79"/>
                <a:cs typeface="Aharoni" pitchFamily="2" charset="-79"/>
              </a:rPr>
              <a:t>Quando Ettore attaccò Patroclo nell’episodio “Patroclo, eroe sfortunato? </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sp>
        <p:nvSpPr>
          <p:cNvPr id="23" name="Rettangolo 2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27" name="Rettangolo 26">
            <a:hlinkClick r:id="rId9"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28" name="Rettangolo 27">
            <a:hlinkClick r:id="rId9"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29" name="Rettangolo 28">
            <a:hlinkClick r:id="rId9"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414494690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9"/>
                                        </p:tgtEl>
                                        <p:attrNameLst>
                                          <p:attrName>ppt_w</p:attrName>
                                        </p:attrNameLst>
                                      </p:cBhvr>
                                      <p:tavLst>
                                        <p:tav tm="0">
                                          <p:val>
                                            <p:strVal val="ppt_w"/>
                                          </p:val>
                                        </p:tav>
                                        <p:tav tm="100000">
                                          <p:val>
                                            <p:fltVal val="0"/>
                                          </p:val>
                                        </p:tav>
                                      </p:tavLst>
                                    </p:anim>
                                    <p:anim calcmode="lin" valueType="num">
                                      <p:cBhvr>
                                        <p:cTn id="31" dur="1000"/>
                                        <p:tgtEl>
                                          <p:spTgt spid="19"/>
                                        </p:tgtEl>
                                        <p:attrNameLst>
                                          <p:attrName>ppt_h</p:attrName>
                                        </p:attrNameLst>
                                      </p:cBhvr>
                                      <p:tavLst>
                                        <p:tav tm="0">
                                          <p:val>
                                            <p:strVal val="ppt_h"/>
                                          </p:val>
                                        </p:tav>
                                        <p:tav tm="100000">
                                          <p:val>
                                            <p:fltVal val="0"/>
                                          </p:val>
                                        </p:tav>
                                      </p:tavLst>
                                    </p:anim>
                                    <p:anim calcmode="lin" valueType="num">
                                      <p:cBhvr>
                                        <p:cTn id="32" dur="1000"/>
                                        <p:tgtEl>
                                          <p:spTgt spid="19"/>
                                        </p:tgtEl>
                                        <p:attrNameLst>
                                          <p:attrName>style.rotation</p:attrName>
                                        </p:attrNameLst>
                                      </p:cBhvr>
                                      <p:tavLst>
                                        <p:tav tm="0">
                                          <p:val>
                                            <p:fltVal val="0"/>
                                          </p:val>
                                        </p:tav>
                                        <p:tav tm="100000">
                                          <p:val>
                                            <p:fltVal val="90"/>
                                          </p:val>
                                        </p:tav>
                                      </p:tavLst>
                                    </p:anim>
                                    <p:animEffect transition="out" filter="fade">
                                      <p:cBhvr>
                                        <p:cTn id="33" dur="1000"/>
                                        <p:tgtEl>
                                          <p:spTgt spid="19"/>
                                        </p:tgtEl>
                                      </p:cBhvr>
                                    </p:animEffect>
                                    <p:set>
                                      <p:cBhvr>
                                        <p:cTn id="34" dur="1" fill="hold">
                                          <p:stCondLst>
                                            <p:cond delay="999"/>
                                          </p:stCondLst>
                                        </p:cTn>
                                        <p:tgtEl>
                                          <p:spTgt spid="19"/>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8000"/>
                            </p:stCondLst>
                            <p:childTnLst>
                              <p:par>
                                <p:cTn id="43" presetID="10"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3" grpId="0" animBg="1"/>
      <p:bldP spid="27" grpId="0" animBg="1"/>
      <p:bldP spid="28" grpId="0" animBg="1"/>
      <p:bldP spid="29" grpId="0" animBg="1"/>
      <p:bldP spid="30"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lvl="0" algn="ctr"/>
            <a:r>
              <a:rPr lang="it-IT" sz="1600" dirty="0" smtClean="0">
                <a:solidFill>
                  <a:srgbClr val="FFFFFF"/>
                </a:solidFill>
                <a:latin typeface="Aharoni" pitchFamily="2" charset="-79"/>
                <a:cs typeface="Aharoni" pitchFamily="2" charset="-79"/>
              </a:rPr>
              <a:t>Quando </a:t>
            </a:r>
            <a:r>
              <a:rPr lang="it-IT" sz="1600" dirty="0">
                <a:solidFill>
                  <a:srgbClr val="FFFFFF"/>
                </a:solidFill>
                <a:latin typeface="Aharoni" pitchFamily="2" charset="-79"/>
                <a:cs typeface="Aharoni" pitchFamily="2" charset="-79"/>
              </a:rPr>
              <a:t>Ettore attaccò Patroclo nell’episodio “Patroclo, eroe sfortunato? </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Per primo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Apollo</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Dopo </a:t>
            </a:r>
            <a:r>
              <a:rPr lang="it-IT" dirty="0" err="1" smtClean="0">
                <a:solidFill>
                  <a:schemeClr val="bg1"/>
                </a:solidFill>
                <a:latin typeface="Aharoni" pitchFamily="2" charset="-79"/>
                <a:cs typeface="Aharoni" pitchFamily="2" charset="-79"/>
              </a:rPr>
              <a:t>Euforbo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Prima di Apollo</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1219392" y="592499"/>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17245765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circle(out)">
                                      <p:cBhvr>
                                        <p:cTn id="6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98744736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sz="2000" dirty="0">
                <a:solidFill>
                  <a:srgbClr val="000000"/>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31067"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502475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14055"/>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5529566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sz="2000" dirty="0">
                <a:solidFill>
                  <a:srgbClr val="000000"/>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31067"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9118618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7"/>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88255477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27175"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7681340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538086"/>
            <a:ext cx="8229600" cy="1143000"/>
          </a:xfrm>
        </p:spPr>
        <p:txBody>
          <a:bodyPr/>
          <a:lstStyle/>
          <a:p>
            <a:r>
              <a:rPr lang="it-IT" dirty="0" smtClean="0">
                <a:solidFill>
                  <a:schemeClr val="bg1"/>
                </a:solidFill>
                <a:latin typeface="AR JULIAN" pitchFamily="2" charset="0"/>
              </a:rPr>
              <a:t>Curiosità su Apollo</a:t>
            </a:r>
            <a:br>
              <a:rPr lang="it-IT" dirty="0" smtClean="0">
                <a:solidFill>
                  <a:schemeClr val="bg1"/>
                </a:solidFill>
                <a:latin typeface="AR JULIAN" pitchFamily="2" charset="0"/>
              </a:rPr>
            </a:br>
            <a:r>
              <a:rPr lang="it-IT" dirty="0" smtClean="0">
                <a:solidFill>
                  <a:schemeClr val="bg1"/>
                </a:solidFill>
                <a:latin typeface="AR JULIAN" pitchFamily="2" charset="0"/>
              </a:rPr>
              <a:t>La sua età giovanile</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sz="2000" dirty="0">
                <a:solidFill>
                  <a:schemeClr val="bg1"/>
                </a:solidFill>
              </a:rPr>
              <a:t>Sin da piccolo Apollo fu un ragazzo che disobbediva alle regole, molto simile al padre, Zeus. Dopo l’uccisione per vendetta nei confronti della madre del pitone, per ordine di Zeus doveva andare a farsi purificare a Tempe e, per punizione di Madre Terra ,doveva presidiare i giochi Pitici in onore di Pitone. Apollo, invece di recarsi a Tempe, andò a </a:t>
            </a:r>
            <a:r>
              <a:rPr lang="it-IT" sz="2000" dirty="0" err="1">
                <a:solidFill>
                  <a:schemeClr val="bg1"/>
                </a:solidFill>
              </a:rPr>
              <a:t>Egialia</a:t>
            </a:r>
            <a:r>
              <a:rPr lang="it-IT" sz="2000" dirty="0">
                <a:solidFill>
                  <a:schemeClr val="bg1"/>
                </a:solidFill>
              </a:rPr>
              <a:t> in compagnia della sorella Artemide, per purificarsi; e poiché il luogo non gli piacque, salpò per </a:t>
            </a:r>
            <a:r>
              <a:rPr lang="it-IT" sz="2000" dirty="0" err="1">
                <a:solidFill>
                  <a:schemeClr val="bg1"/>
                </a:solidFill>
              </a:rPr>
              <a:t>Tarra</a:t>
            </a:r>
            <a:r>
              <a:rPr lang="it-IT" sz="2000" dirty="0">
                <a:solidFill>
                  <a:schemeClr val="bg1"/>
                </a:solidFill>
              </a:rPr>
              <a:t> in Creta, dove re </a:t>
            </a:r>
            <a:r>
              <a:rPr lang="it-IT" sz="2000" dirty="0" err="1">
                <a:solidFill>
                  <a:schemeClr val="bg1"/>
                </a:solidFill>
              </a:rPr>
              <a:t>Carmanore</a:t>
            </a:r>
            <a:r>
              <a:rPr lang="it-IT" sz="2000" dirty="0">
                <a:solidFill>
                  <a:schemeClr val="bg1"/>
                </a:solidFill>
              </a:rPr>
              <a:t> eseguì la cerimonia di purificazione. Al suo ritorno in Grecia, Apollo andò a cercare Pan, il dio </a:t>
            </a:r>
            <a:r>
              <a:rPr lang="it-IT" sz="2000" dirty="0" err="1">
                <a:solidFill>
                  <a:schemeClr val="bg1"/>
                </a:solidFill>
              </a:rPr>
              <a:t>arcade</a:t>
            </a:r>
            <a:r>
              <a:rPr lang="it-IT" sz="2000" dirty="0">
                <a:solidFill>
                  <a:schemeClr val="bg1"/>
                </a:solidFill>
              </a:rPr>
              <a:t> dalle gambe di capra e dalla dubbia reputazione, e dopo avergli strappato con blandizie i segreti dell'arte divinatoria, si impadronì dell'oracolo delfico e ne costrinse la sacerdotessa, detta Pitonessa o la Pitia, a  servirlo.</a:t>
            </a:r>
          </a:p>
          <a:p>
            <a:pPr marL="0" indent="0">
              <a:buNone/>
            </a:pPr>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6" name="Rettangolo arrotondato 5">
            <a:hlinkClick r:id="rId4" action="ppaction://hlinksldjump"/>
          </p:cNvPr>
          <p:cNvSpPr/>
          <p:nvPr/>
        </p:nvSpPr>
        <p:spPr>
          <a:xfrm>
            <a:off x="3323357" y="5445224"/>
            <a:ext cx="2520280" cy="8640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Apollo</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9719100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lvl="0" algn="ctr"/>
            <a:r>
              <a:rPr lang="it-IT" sz="2000" dirty="0">
                <a:solidFill>
                  <a:srgbClr val="000000"/>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03133"/>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58683445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4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5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7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9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0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27175" y="614054"/>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30439967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8416654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5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6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8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10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1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620687"/>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428784729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5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6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8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10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1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376138"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17992430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63" presetClass="path" presetSubtype="0" accel="50000" decel="50000" fill="hold" nodeType="afterEffect">
                                  <p:stCondLst>
                                    <p:cond delay="0"/>
                                  </p:stCondLst>
                                  <p:childTnLst>
                                    <p:animMotion origin="layout" path="M -2.22222E-6 -3.33333E-6 L 0.41788 0.00209 " pathEditMode="relative" rAng="0" ptsTypes="AA">
                                      <p:cBhvr>
                                        <p:cTn id="27" dur="2000" fill="hold"/>
                                        <p:tgtEl>
                                          <p:spTgt spid="22"/>
                                        </p:tgtEl>
                                        <p:attrNameLst>
                                          <p:attrName>ppt_x</p:attrName>
                                          <p:attrName>ppt_y</p:attrName>
                                        </p:attrNameLst>
                                      </p:cBhvr>
                                      <p:rCtr x="20885" y="93"/>
                                    </p:animMotion>
                                  </p:childTnLst>
                                </p:cTn>
                              </p:par>
                            </p:childTnLst>
                          </p:cTn>
                        </p:par>
                        <p:par>
                          <p:cTn id="28" fill="hold">
                            <p:stCondLst>
                              <p:cond delay="5500"/>
                            </p:stCondLst>
                            <p:childTnLst>
                              <p:par>
                                <p:cTn id="29" presetID="31" presetClass="exit" presetSubtype="0" fill="hold" nodeType="afterEffect">
                                  <p:stCondLst>
                                    <p:cond delay="0"/>
                                  </p:stCondLst>
                                  <p:childTnLst>
                                    <p:anim calcmode="lin" valueType="num">
                                      <p:cBhvr>
                                        <p:cTn id="30" dur="1000"/>
                                        <p:tgtEl>
                                          <p:spTgt spid="12"/>
                                        </p:tgtEl>
                                        <p:attrNameLst>
                                          <p:attrName>ppt_w</p:attrName>
                                        </p:attrNameLst>
                                      </p:cBhvr>
                                      <p:tavLst>
                                        <p:tav tm="0">
                                          <p:val>
                                            <p:strVal val="ppt_w"/>
                                          </p:val>
                                        </p:tav>
                                        <p:tav tm="100000">
                                          <p:val>
                                            <p:fltVal val="0"/>
                                          </p:val>
                                        </p:tav>
                                      </p:tavLst>
                                    </p:anim>
                                    <p:anim calcmode="lin" valueType="num">
                                      <p:cBhvr>
                                        <p:cTn id="31" dur="1000"/>
                                        <p:tgtEl>
                                          <p:spTgt spid="12"/>
                                        </p:tgtEl>
                                        <p:attrNameLst>
                                          <p:attrName>ppt_h</p:attrName>
                                        </p:attrNameLst>
                                      </p:cBhvr>
                                      <p:tavLst>
                                        <p:tav tm="0">
                                          <p:val>
                                            <p:strVal val="ppt_h"/>
                                          </p:val>
                                        </p:tav>
                                        <p:tav tm="100000">
                                          <p:val>
                                            <p:fltVal val="0"/>
                                          </p:val>
                                        </p:tav>
                                      </p:tavLst>
                                    </p:anim>
                                    <p:anim calcmode="lin" valueType="num">
                                      <p:cBhvr>
                                        <p:cTn id="32" dur="1000"/>
                                        <p:tgtEl>
                                          <p:spTgt spid="12"/>
                                        </p:tgtEl>
                                        <p:attrNameLst>
                                          <p:attrName>style.rotation</p:attrName>
                                        </p:attrNameLst>
                                      </p:cBhvr>
                                      <p:tavLst>
                                        <p:tav tm="0">
                                          <p:val>
                                            <p:fltVal val="0"/>
                                          </p:val>
                                        </p:tav>
                                        <p:tav tm="100000">
                                          <p:val>
                                            <p:fltVal val="90"/>
                                          </p:val>
                                        </p:tav>
                                      </p:tavLst>
                                    </p:anim>
                                    <p:animEffect transition="out" filter="fade">
                                      <p:cBhvr>
                                        <p:cTn id="33" dur="1000"/>
                                        <p:tgtEl>
                                          <p:spTgt spid="12"/>
                                        </p:tgtEl>
                                      </p:cBhvr>
                                    </p:animEffect>
                                    <p:set>
                                      <p:cBhvr>
                                        <p:cTn id="34" dur="1" fill="hold">
                                          <p:stCondLst>
                                            <p:cond delay="999"/>
                                          </p:stCondLst>
                                        </p:cTn>
                                        <p:tgtEl>
                                          <p:spTgt spid="12"/>
                                        </p:tgtEl>
                                        <p:attrNameLst>
                                          <p:attrName>style.visibility</p:attrName>
                                        </p:attrNameLst>
                                      </p:cBhvr>
                                      <p:to>
                                        <p:strVal val="hidden"/>
                                      </p:to>
                                    </p:set>
                                  </p:childTnLst>
                                </p:cTn>
                              </p:par>
                            </p:childTnLst>
                          </p:cTn>
                        </p:par>
                        <p:par>
                          <p:cTn id="35" fill="hold">
                            <p:stCondLst>
                              <p:cond delay="6500"/>
                            </p:stCondLst>
                            <p:childTnLst>
                              <p:par>
                                <p:cTn id="36" presetID="63" presetClass="path" presetSubtype="0" accel="50000" decel="50000" fill="hold" nodeType="afterEffect">
                                  <p:stCondLst>
                                    <p:cond delay="0"/>
                                  </p:stCondLst>
                                  <p:childTnLst>
                                    <p:animMotion origin="layout" path="M -2.22222E-6 -3.33333E-6 L 0.41788 0.00209 " pathEditMode="relative" rAng="0" ptsTypes="AA">
                                      <p:cBhvr>
                                        <p:cTn id="37" dur="2000" spd="-100000" fill="hold"/>
                                        <p:tgtEl>
                                          <p:spTgt spid="22"/>
                                        </p:tgtEl>
                                        <p:attrNameLst>
                                          <p:attrName>ppt_x</p:attrName>
                                          <p:attrName>ppt_y</p:attrName>
                                        </p:attrNameLst>
                                      </p:cBhvr>
                                      <p:rCtr x="20885" y="93"/>
                                    </p:animMotion>
                                  </p:childTnLst>
                                </p:cTn>
                              </p:par>
                            </p:childTnLst>
                          </p:cTn>
                        </p:par>
                        <p:par>
                          <p:cTn id="38" fill="hold">
                            <p:stCondLst>
                              <p:cond delay="8500"/>
                            </p:stCondLst>
                            <p:childTnLst>
                              <p:par>
                                <p:cTn id="39" presetID="42" presetClass="path" presetSubtype="0" accel="50000" decel="50000" fill="hold" nodeType="afterEffect">
                                  <p:stCondLst>
                                    <p:cond delay="0"/>
                                  </p:stCondLst>
                                  <p:childTnLst>
                                    <p:animMotion origin="layout" path="M 0 0 L 0 0.25 E" pathEditMode="relative" ptsTypes="">
                                      <p:cBhvr>
                                        <p:cTn id="40" dur="2000" fill="hold"/>
                                        <p:tgtEl>
                                          <p:spTgt spid="23"/>
                                        </p:tgtEl>
                                        <p:attrNameLst>
                                          <p:attrName>ppt_x</p:attrName>
                                          <p:attrName>ppt_y</p:attrName>
                                        </p:attrNameLst>
                                      </p:cBhvr>
                                    </p:animMotion>
                                  </p:childTnLst>
                                </p:cTn>
                              </p:par>
                              <p:par>
                                <p:cTn id="41" presetID="10" presetClass="exit" presetSubtype="0" fill="hold" nodeType="with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par>
                          <p:cTn id="44" fill="hold">
                            <p:stCondLst>
                              <p:cond delay="10500"/>
                            </p:stCondLst>
                            <p:childTnLst>
                              <p:par>
                                <p:cTn id="45" presetID="2" presetClass="entr" presetSubtype="4"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11000"/>
                            </p:stCondLst>
                            <p:childTnLst>
                              <p:par>
                                <p:cTn id="50" presetID="6" presetClass="entr" presetSubtype="32"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circle(out)">
                                      <p:cBhvr>
                                        <p:cTn id="5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Da chi doveva essere aiutato Ettore durante il duello con Achille? </a:t>
            </a: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Euforbo</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Cebrione</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Paride</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tx1"/>
                </a:solidFill>
                <a:latin typeface="Aharoni" pitchFamily="2" charset="-79"/>
                <a:cs typeface="Aharoni" pitchFamily="2" charset="-79"/>
              </a:rPr>
              <a:t>Deifobo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215501" y="592499"/>
            <a:ext cx="6689652" cy="1200329"/>
          </a:xfrm>
          <a:prstGeom prst="rect">
            <a:avLst/>
          </a:prstGeom>
          <a:noFill/>
        </p:spPr>
        <p:txBody>
          <a:bodyPr wrap="none" rtlCol="0">
            <a:spAutoFit/>
          </a:bodyPr>
          <a:lstStyle/>
          <a:p>
            <a:r>
              <a:rPr lang="it-IT" sz="7200" dirty="0" smtClean="0">
                <a:latin typeface="Stencil" pitchFamily="82" charset="0"/>
              </a:rPr>
              <a:t>Achille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55576" y="4066439"/>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195952" y="4165238"/>
            <a:ext cx="2438400" cy="2438400"/>
          </a:xfrm>
          <a:prstGeom prst="rect">
            <a:avLst/>
          </a:prstGeom>
        </p:spPr>
      </p:pic>
    </p:spTree>
    <p:extLst>
      <p:ext uri="{BB962C8B-B14F-4D97-AF65-F5344CB8AC3E}">
        <p14:creationId xmlns:p14="http://schemas.microsoft.com/office/powerpoint/2010/main" val="284561531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35" presetClass="path" presetSubtype="0" accel="50000" decel="50000" fill="hold" nodeType="afterEffect">
                                  <p:stCondLst>
                                    <p:cond delay="0"/>
                                  </p:stCondLst>
                                  <p:childTnLst>
                                    <p:animMotion origin="layout" path="M 2.5E-6 4.81481E-6 L -0.42118 -0.00163 " pathEditMode="relative" rAng="0" ptsTypes="AA">
                                      <p:cBhvr>
                                        <p:cTn id="35" dur="2000" fill="hold"/>
                                        <p:tgtEl>
                                          <p:spTgt spid="23"/>
                                        </p:tgtEl>
                                        <p:attrNameLst>
                                          <p:attrName>ppt_x</p:attrName>
                                          <p:attrName>ppt_y</p:attrName>
                                        </p:attrNameLst>
                                      </p:cBhvr>
                                      <p:rCtr x="-21059" y="-93"/>
                                    </p:animMotion>
                                  </p:childTnLst>
                                </p:cTn>
                              </p:par>
                            </p:childTnLst>
                          </p:cTn>
                        </p:par>
                        <p:par>
                          <p:cTn id="36" fill="hold">
                            <p:stCondLst>
                              <p:cond delay="4500"/>
                            </p:stCondLst>
                            <p:childTnLst>
                              <p:par>
                                <p:cTn id="37" presetID="31" presetClass="exit" presetSubtype="0" fill="hold" nodeType="afterEffect">
                                  <p:stCondLst>
                                    <p:cond delay="0"/>
                                  </p:stCondLst>
                                  <p:childTnLst>
                                    <p:anim calcmode="lin" valueType="num">
                                      <p:cBhvr>
                                        <p:cTn id="38" dur="1000"/>
                                        <p:tgtEl>
                                          <p:spTgt spid="7"/>
                                        </p:tgtEl>
                                        <p:attrNameLst>
                                          <p:attrName>ppt_w</p:attrName>
                                        </p:attrNameLst>
                                      </p:cBhvr>
                                      <p:tavLst>
                                        <p:tav tm="0">
                                          <p:val>
                                            <p:strVal val="ppt_w"/>
                                          </p:val>
                                        </p:tav>
                                        <p:tav tm="100000">
                                          <p:val>
                                            <p:fltVal val="0"/>
                                          </p:val>
                                        </p:tav>
                                      </p:tavLst>
                                    </p:anim>
                                    <p:anim calcmode="lin" valueType="num">
                                      <p:cBhvr>
                                        <p:cTn id="39" dur="1000"/>
                                        <p:tgtEl>
                                          <p:spTgt spid="7"/>
                                        </p:tgtEl>
                                        <p:attrNameLst>
                                          <p:attrName>ppt_h</p:attrName>
                                        </p:attrNameLst>
                                      </p:cBhvr>
                                      <p:tavLst>
                                        <p:tav tm="0">
                                          <p:val>
                                            <p:strVal val="ppt_h"/>
                                          </p:val>
                                        </p:tav>
                                        <p:tav tm="100000">
                                          <p:val>
                                            <p:fltVal val="0"/>
                                          </p:val>
                                        </p:tav>
                                      </p:tavLst>
                                    </p:anim>
                                    <p:anim calcmode="lin" valueType="num">
                                      <p:cBhvr>
                                        <p:cTn id="40" dur="1000"/>
                                        <p:tgtEl>
                                          <p:spTgt spid="7"/>
                                        </p:tgtEl>
                                        <p:attrNameLst>
                                          <p:attrName>style.rotation</p:attrName>
                                        </p:attrNameLst>
                                      </p:cBhvr>
                                      <p:tavLst>
                                        <p:tav tm="0">
                                          <p:val>
                                            <p:fltVal val="0"/>
                                          </p:val>
                                        </p:tav>
                                        <p:tav tm="100000">
                                          <p:val>
                                            <p:fltVal val="90"/>
                                          </p:val>
                                        </p:tav>
                                      </p:tavLst>
                                    </p:anim>
                                    <p:animEffect transition="out" filter="fade">
                                      <p:cBhvr>
                                        <p:cTn id="41" dur="1000"/>
                                        <p:tgtEl>
                                          <p:spTgt spid="7"/>
                                        </p:tgtEl>
                                      </p:cBhvr>
                                    </p:animEffect>
                                    <p:set>
                                      <p:cBhvr>
                                        <p:cTn id="42" dur="1" fill="hold">
                                          <p:stCondLst>
                                            <p:cond delay="999"/>
                                          </p:stCondLst>
                                        </p:cTn>
                                        <p:tgtEl>
                                          <p:spTgt spid="7"/>
                                        </p:tgtEl>
                                        <p:attrNameLst>
                                          <p:attrName>style.visibility</p:attrName>
                                        </p:attrNameLst>
                                      </p:cBhvr>
                                      <p:to>
                                        <p:strVal val="hidden"/>
                                      </p:to>
                                    </p:set>
                                  </p:childTnLst>
                                </p:cTn>
                              </p:par>
                            </p:childTnLst>
                          </p:cTn>
                        </p:par>
                        <p:par>
                          <p:cTn id="43" fill="hold">
                            <p:stCondLst>
                              <p:cond delay="5500"/>
                            </p:stCondLst>
                            <p:childTnLst>
                              <p:par>
                                <p:cTn id="44" presetID="35" presetClass="path" presetSubtype="0" accel="50000" decel="50000" fill="hold" nodeType="afterEffect">
                                  <p:stCondLst>
                                    <p:cond delay="0"/>
                                  </p:stCondLst>
                                  <p:childTnLst>
                                    <p:animMotion origin="layout" path="M 2.5E-6 4.81481E-6 L -0.42118 -0.00163 " pathEditMode="relative" rAng="0" ptsTypes="AA">
                                      <p:cBhvr>
                                        <p:cTn id="45" dur="2000" spd="-100000" fill="hold"/>
                                        <p:tgtEl>
                                          <p:spTgt spid="23"/>
                                        </p:tgtEl>
                                        <p:attrNameLst>
                                          <p:attrName>ppt_x</p:attrName>
                                          <p:attrName>ppt_y</p:attrName>
                                        </p:attrNameLst>
                                      </p:cBhvr>
                                      <p:rCtr x="-21059" y="-93"/>
                                    </p:animMotion>
                                  </p:childTnLst>
                                </p:cTn>
                              </p:par>
                            </p:childTnLst>
                          </p:cTn>
                        </p:par>
                        <p:par>
                          <p:cTn id="46" fill="hold">
                            <p:stCondLst>
                              <p:cond delay="7500"/>
                            </p:stCondLst>
                            <p:childTnLst>
                              <p:par>
                                <p:cTn id="47" presetID="42" presetClass="path" presetSubtype="0" accel="50000" decel="50000" fill="hold" nodeType="afterEffect">
                                  <p:stCondLst>
                                    <p:cond delay="0"/>
                                  </p:stCondLst>
                                  <p:childTnLst>
                                    <p:animMotion origin="layout" path="M 0 0 L 0 0.25 E" pathEditMode="relative" ptsTypes="">
                                      <p:cBhvr>
                                        <p:cTn id="48" dur="2000" fill="hold"/>
                                        <p:tgtEl>
                                          <p:spTgt spid="22"/>
                                        </p:tgtEl>
                                        <p:attrNameLst>
                                          <p:attrName>ppt_x</p:attrName>
                                          <p:attrName>ppt_y</p:attrName>
                                        </p:attrNameLst>
                                      </p:cBhvr>
                                    </p:animMotion>
                                  </p:childTnLst>
                                </p:cTn>
                              </p:par>
                              <p:par>
                                <p:cTn id="49" presetID="10" presetClass="exit" presetSubtype="0" fill="hold" nodeType="with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childTnLst>
                          </p:cTn>
                        </p:par>
                        <p:par>
                          <p:cTn id="52" fill="hold">
                            <p:stCondLst>
                              <p:cond delay="9500"/>
                            </p:stCondLst>
                            <p:childTnLst>
                              <p:par>
                                <p:cTn id="53" presetID="2" presetClass="entr" presetSubtype="4"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par>
                          <p:cTn id="57" fill="hold">
                            <p:stCondLst>
                              <p:cond delay="10000"/>
                            </p:stCondLst>
                            <p:childTnLst>
                              <p:par>
                                <p:cTn id="58" presetID="6" presetClass="entr" presetSubtype="32"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circle(out)">
                                      <p:cBhvr>
                                        <p:cTn id="6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548680"/>
            <a:ext cx="8229600" cy="5976664"/>
          </a:xfrm>
        </p:spPr>
        <p:txBody>
          <a:bodyPr/>
          <a:lstStyle/>
          <a:p>
            <a:pPr marL="0" indent="0">
              <a:buNone/>
            </a:pPr>
            <a:r>
              <a:rPr lang="it-IT" sz="1600" dirty="0" err="1">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rotola.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trottola. </a:t>
            </a:r>
            <a:r>
              <a:rPr lang="it-IT" sz="1600" dirty="0" smtClean="0">
                <a:solidFill>
                  <a:schemeClr val="bg1"/>
                </a:solidFill>
              </a:rPr>
              <a:t>Kirby </a:t>
            </a:r>
            <a:r>
              <a:rPr lang="it-IT" sz="1600" dirty="0">
                <a:solidFill>
                  <a:schemeClr val="bg1"/>
                </a:solidFill>
              </a:rPr>
              <a:t>for me </a:t>
            </a:r>
            <a:r>
              <a:rPr lang="it-IT" sz="1600" dirty="0" smtClean="0">
                <a:solidFill>
                  <a:schemeClr val="bg1"/>
                </a:solidFill>
              </a:rPr>
              <a:t>un </a:t>
            </a:r>
            <a:r>
              <a:rPr lang="it-IT" sz="1600" dirty="0">
                <a:solidFill>
                  <a:schemeClr val="bg1"/>
                </a:solidFill>
              </a:rPr>
              <a:t>pallino così </a:t>
            </a:r>
            <a:r>
              <a:rPr lang="it-IT" sz="1600" dirty="0" smtClean="0">
                <a:solidFill>
                  <a:schemeClr val="bg1"/>
                </a:solidFill>
              </a:rPr>
              <a:t>che </a:t>
            </a:r>
            <a:r>
              <a:rPr lang="it-IT" sz="1600" dirty="0">
                <a:solidFill>
                  <a:schemeClr val="bg1"/>
                </a:solidFill>
              </a:rPr>
              <a:t>in un balzo è già qui: </a:t>
            </a:r>
            <a:r>
              <a:rPr lang="it-IT" sz="1600" dirty="0" smtClean="0">
                <a:solidFill>
                  <a:schemeClr val="bg1"/>
                </a:solidFill>
              </a:rPr>
              <a:t>questo </a:t>
            </a:r>
            <a:r>
              <a:rPr lang="it-IT" sz="1600" dirty="0">
                <a:solidFill>
                  <a:schemeClr val="bg1"/>
                </a:solidFill>
              </a:rPr>
              <a:t>è Kirby. VOLA E VA! </a:t>
            </a:r>
            <a:r>
              <a:rPr lang="it-IT" sz="1600" dirty="0" smtClean="0">
                <a:solidFill>
                  <a:schemeClr val="bg1"/>
                </a:solidFill>
              </a:rPr>
              <a:t>Kirby </a:t>
            </a:r>
            <a:r>
              <a:rPr lang="it-IT" sz="1600" dirty="0">
                <a:solidFill>
                  <a:schemeClr val="bg1"/>
                </a:solidFill>
              </a:rPr>
              <a:t>for </a:t>
            </a:r>
            <a:r>
              <a:rPr lang="it-IT" sz="1600" dirty="0" err="1">
                <a:solidFill>
                  <a:schemeClr val="bg1"/>
                </a:solidFill>
              </a:rPr>
              <a:t>you</a:t>
            </a:r>
            <a:r>
              <a:rPr lang="it-IT" sz="1600" dirty="0">
                <a:solidFill>
                  <a:schemeClr val="bg1"/>
                </a:solidFill>
              </a:rPr>
              <a:t> </a:t>
            </a:r>
            <a:r>
              <a:rPr lang="it-IT" sz="1600" dirty="0" smtClean="0">
                <a:solidFill>
                  <a:schemeClr val="bg1"/>
                </a:solidFill>
              </a:rPr>
              <a:t>saltellando </a:t>
            </a:r>
            <a:r>
              <a:rPr lang="it-IT" sz="1600" dirty="0">
                <a:solidFill>
                  <a:schemeClr val="bg1"/>
                </a:solidFill>
              </a:rPr>
              <a:t>su e giù </a:t>
            </a:r>
            <a:r>
              <a:rPr lang="it-IT" sz="1600" dirty="0" smtClean="0">
                <a:solidFill>
                  <a:schemeClr val="bg1"/>
                </a:solidFill>
              </a:rPr>
              <a:t>sale </a:t>
            </a:r>
            <a:r>
              <a:rPr lang="it-IT" sz="1600" dirty="0">
                <a:solidFill>
                  <a:schemeClr val="bg1"/>
                </a:solidFill>
              </a:rPr>
              <a:t>sempre di più: </a:t>
            </a:r>
            <a:r>
              <a:rPr lang="it-IT" sz="1600" dirty="0" smtClean="0">
                <a:solidFill>
                  <a:schemeClr val="bg1"/>
                </a:solidFill>
              </a:rPr>
              <a:t>questo </a:t>
            </a:r>
            <a:r>
              <a:rPr lang="it-IT" sz="1600" dirty="0">
                <a:solidFill>
                  <a:schemeClr val="bg1"/>
                </a:solidFill>
              </a:rPr>
              <a:t>è Kirby. </a:t>
            </a:r>
            <a:r>
              <a:rPr lang="it-IT" sz="1600" dirty="0" smtClean="0">
                <a:solidFill>
                  <a:schemeClr val="bg1"/>
                </a:solidFill>
              </a:rPr>
              <a:t>Kirby </a:t>
            </a:r>
            <a:r>
              <a:rPr lang="it-IT" sz="1600" dirty="0">
                <a:solidFill>
                  <a:schemeClr val="bg1"/>
                </a:solidFill>
              </a:rPr>
              <a:t>è leggero, </a:t>
            </a:r>
            <a:r>
              <a:rPr lang="it-IT" sz="1600" dirty="0" smtClean="0">
                <a:solidFill>
                  <a:schemeClr val="bg1"/>
                </a:solidFill>
              </a:rPr>
              <a:t>(</a:t>
            </a:r>
            <a:r>
              <a:rPr lang="it-IT" sz="1600" dirty="0">
                <a:solidFill>
                  <a:schemeClr val="bg1"/>
                </a:solidFill>
              </a:rPr>
              <a:t>TURUTU, TURUTUTU) </a:t>
            </a:r>
            <a:r>
              <a:rPr lang="it-IT" sz="1600" dirty="0" smtClean="0">
                <a:solidFill>
                  <a:schemeClr val="bg1"/>
                </a:solidFill>
              </a:rPr>
              <a:t>può </a:t>
            </a:r>
            <a:r>
              <a:rPr lang="it-IT" sz="1600" dirty="0">
                <a:solidFill>
                  <a:schemeClr val="bg1"/>
                </a:solidFill>
              </a:rPr>
              <a:t>rimbalzare, </a:t>
            </a:r>
            <a:r>
              <a:rPr lang="it-IT" sz="1600" dirty="0" smtClean="0">
                <a:solidFill>
                  <a:schemeClr val="bg1"/>
                </a:solidFill>
              </a:rPr>
              <a:t>(</a:t>
            </a:r>
            <a:r>
              <a:rPr lang="it-IT" sz="1600" dirty="0">
                <a:solidFill>
                  <a:schemeClr val="bg1"/>
                </a:solidFill>
              </a:rPr>
              <a:t>TURUTU, TURUTUTU) </a:t>
            </a:r>
            <a:r>
              <a:rPr lang="it-IT" sz="1600" dirty="0" smtClean="0">
                <a:solidFill>
                  <a:schemeClr val="bg1"/>
                </a:solidFill>
              </a:rPr>
              <a:t>lui </a:t>
            </a:r>
            <a:r>
              <a:rPr lang="it-IT" sz="1600" dirty="0">
                <a:solidFill>
                  <a:schemeClr val="bg1"/>
                </a:solidFill>
              </a:rPr>
              <a:t>è un guerriero </a:t>
            </a:r>
            <a:r>
              <a:rPr lang="it-IT" sz="1600" dirty="0" smtClean="0">
                <a:solidFill>
                  <a:schemeClr val="bg1"/>
                </a:solidFill>
              </a:rPr>
              <a:t>(</a:t>
            </a:r>
            <a:r>
              <a:rPr lang="it-IT" sz="1600" dirty="0">
                <a:solidFill>
                  <a:schemeClr val="bg1"/>
                </a:solidFill>
              </a:rPr>
              <a:t>TURUTU, TURUTUTU) </a:t>
            </a:r>
            <a:r>
              <a:rPr lang="it-IT" sz="1600" dirty="0" err="1" smtClean="0">
                <a:solidFill>
                  <a:schemeClr val="bg1"/>
                </a:solidFill>
              </a:rPr>
              <a:t>superstellare</a:t>
            </a:r>
            <a:r>
              <a:rPr lang="it-IT" sz="1600" dirty="0">
                <a:solidFill>
                  <a:schemeClr val="bg1"/>
                </a:solidFill>
              </a:rPr>
              <a:t>. </a:t>
            </a:r>
            <a:r>
              <a:rPr lang="it-IT" sz="1600" dirty="0" smtClean="0">
                <a:solidFill>
                  <a:schemeClr val="bg1"/>
                </a:solidFill>
              </a:rPr>
              <a:t>(</a:t>
            </a:r>
            <a:r>
              <a:rPr lang="it-IT" sz="1600" dirty="0">
                <a:solidFill>
                  <a:schemeClr val="bg1"/>
                </a:solidFill>
              </a:rPr>
              <a:t>TURUTU, TURUTUTU) </a:t>
            </a:r>
            <a:r>
              <a:rPr lang="it-IT" sz="1600" dirty="0" smtClean="0">
                <a:solidFill>
                  <a:schemeClr val="bg1"/>
                </a:solidFill>
              </a:rPr>
              <a:t>Kirby </a:t>
            </a:r>
            <a:r>
              <a:rPr lang="it-IT" sz="1600" dirty="0" err="1">
                <a:solidFill>
                  <a:schemeClr val="bg1"/>
                </a:solidFill>
              </a:rPr>
              <a:t>goes</a:t>
            </a:r>
            <a:r>
              <a:rPr lang="it-IT" sz="1600" dirty="0">
                <a:solidFill>
                  <a:schemeClr val="bg1"/>
                </a:solidFill>
              </a:rPr>
              <a:t> home </a:t>
            </a:r>
            <a:r>
              <a:rPr lang="it-IT" sz="1600" dirty="0" smtClean="0">
                <a:solidFill>
                  <a:schemeClr val="bg1"/>
                </a:solidFill>
              </a:rPr>
              <a:t>come </a:t>
            </a:r>
            <a:r>
              <a:rPr lang="it-IT" sz="1600" dirty="0">
                <a:solidFill>
                  <a:schemeClr val="bg1"/>
                </a:solidFill>
              </a:rPr>
              <a:t>un grande </a:t>
            </a:r>
            <a:r>
              <a:rPr lang="it-IT" sz="1600" dirty="0" err="1">
                <a:solidFill>
                  <a:schemeClr val="bg1"/>
                </a:solidFill>
              </a:rPr>
              <a:t>pom-pom</a:t>
            </a:r>
            <a:r>
              <a:rPr lang="it-IT" sz="1600" dirty="0">
                <a:solidFill>
                  <a:schemeClr val="bg1"/>
                </a:solidFill>
              </a:rPr>
              <a:t> </a:t>
            </a:r>
            <a:r>
              <a:rPr lang="it-IT" sz="1600" dirty="0" smtClean="0">
                <a:solidFill>
                  <a:schemeClr val="bg1"/>
                </a:solidFill>
              </a:rPr>
              <a:t>o </a:t>
            </a:r>
            <a:r>
              <a:rPr lang="it-IT" sz="1600" dirty="0">
                <a:solidFill>
                  <a:schemeClr val="bg1"/>
                </a:solidFill>
              </a:rPr>
              <a:t>una sfera mignon: </a:t>
            </a:r>
            <a:r>
              <a:rPr lang="it-IT" sz="1600" dirty="0" smtClean="0">
                <a:solidFill>
                  <a:schemeClr val="bg1"/>
                </a:solidFill>
              </a:rPr>
              <a:t>questo </a:t>
            </a:r>
            <a:r>
              <a:rPr lang="it-IT" sz="1600" dirty="0">
                <a:solidFill>
                  <a:schemeClr val="bg1"/>
                </a:solidFill>
              </a:rPr>
              <a:t>è Kirby! </a:t>
            </a:r>
            <a:r>
              <a:rPr lang="it-IT" sz="1600" dirty="0" smtClean="0">
                <a:solidFill>
                  <a:schemeClr val="bg1"/>
                </a:solidFill>
              </a:rPr>
              <a:t>Aspirando risucchierà</a:t>
            </a:r>
            <a:r>
              <a:rPr lang="it-IT" sz="1600" dirty="0">
                <a:solidFill>
                  <a:schemeClr val="bg1"/>
                </a:solidFill>
              </a:rPr>
              <a:t>, </a:t>
            </a:r>
            <a:r>
              <a:rPr lang="it-IT" sz="1600" dirty="0" smtClean="0">
                <a:solidFill>
                  <a:schemeClr val="bg1"/>
                </a:solidFill>
              </a:rPr>
              <a:t>rombando</a:t>
            </a:r>
            <a:r>
              <a:rPr lang="it-IT" sz="1600" dirty="0">
                <a:solidFill>
                  <a:schemeClr val="bg1"/>
                </a:solidFill>
              </a:rPr>
              <a:t>, </a:t>
            </a:r>
            <a:r>
              <a:rPr lang="it-IT" sz="1600" dirty="0" smtClean="0">
                <a:solidFill>
                  <a:schemeClr val="bg1"/>
                </a:solidFill>
              </a:rPr>
              <a:t>quello </a:t>
            </a:r>
            <a:r>
              <a:rPr lang="it-IT" sz="1600" dirty="0">
                <a:solidFill>
                  <a:schemeClr val="bg1"/>
                </a:solidFill>
              </a:rPr>
              <a:t>che non va</a:t>
            </a:r>
            <a:r>
              <a:rPr lang="it-IT" sz="1600" dirty="0" smtClean="0">
                <a:solidFill>
                  <a:schemeClr val="bg1"/>
                </a:solidFill>
              </a:rPr>
              <a:t>!!! E allora. 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a:t>
            </a:r>
            <a:r>
              <a:rPr lang="it-IT" sz="1600" dirty="0" smtClean="0">
                <a:solidFill>
                  <a:schemeClr val="bg1"/>
                </a:solidFill>
              </a:rPr>
              <a:t>e </a:t>
            </a:r>
            <a:r>
              <a:rPr lang="it-IT" sz="1600" dirty="0">
                <a:solidFill>
                  <a:schemeClr val="bg1"/>
                </a:solidFill>
              </a:rPr>
              <a:t>si trasforma, Kirby. </a:t>
            </a:r>
            <a:r>
              <a:rPr lang="it-IT" sz="1600" dirty="0" smtClean="0">
                <a:solidFill>
                  <a:schemeClr val="bg1"/>
                </a:solidFill>
              </a:rPr>
              <a:t>Ha </a:t>
            </a:r>
            <a:r>
              <a:rPr lang="it-IT" sz="1600" dirty="0">
                <a:solidFill>
                  <a:schemeClr val="bg1"/>
                </a:solidFill>
              </a:rPr>
              <a:t>due grandi nemici Kirby, </a:t>
            </a:r>
            <a:r>
              <a:rPr lang="it-IT" sz="1600" dirty="0" smtClean="0">
                <a:solidFill>
                  <a:schemeClr val="bg1"/>
                </a:solidFill>
              </a:rPr>
              <a:t>e </a:t>
            </a:r>
            <a:r>
              <a:rPr lang="it-IT" sz="1600" dirty="0">
                <a:solidFill>
                  <a:schemeClr val="bg1"/>
                </a:solidFill>
              </a:rPr>
              <a:t>due piccoli amici Kirby, </a:t>
            </a:r>
            <a:r>
              <a:rPr lang="it-IT" sz="1600" dirty="0" smtClean="0">
                <a:solidFill>
                  <a:schemeClr val="bg1"/>
                </a:solidFill>
              </a:rPr>
              <a:t>due </a:t>
            </a:r>
            <a:r>
              <a:rPr lang="it-IT" sz="1600" dirty="0">
                <a:solidFill>
                  <a:schemeClr val="bg1"/>
                </a:solidFill>
              </a:rPr>
              <a:t>bambini felici con cui gioca </a:t>
            </a:r>
            <a:r>
              <a:rPr lang="it-IT" sz="1600" dirty="0" smtClean="0">
                <a:solidFill>
                  <a:schemeClr val="bg1"/>
                </a:solidFill>
              </a:rPr>
              <a:t>pronto </a:t>
            </a:r>
            <a:r>
              <a:rPr lang="it-IT" sz="1600" dirty="0">
                <a:solidFill>
                  <a:schemeClr val="bg1"/>
                </a:solidFill>
              </a:rPr>
              <a:t>a volare ancora! </a:t>
            </a:r>
            <a:r>
              <a:rPr lang="it-IT" sz="1600" dirty="0" smtClean="0">
                <a:solidFill>
                  <a:schemeClr val="bg1"/>
                </a:solidFill>
              </a:rPr>
              <a:t>Sembra </a:t>
            </a:r>
            <a:r>
              <a:rPr lang="it-IT" sz="1600" dirty="0">
                <a:solidFill>
                  <a:schemeClr val="bg1"/>
                </a:solidFill>
              </a:rPr>
              <a:t>un aspiratore Kirby, </a:t>
            </a:r>
            <a:r>
              <a:rPr lang="it-IT" sz="1600" dirty="0" smtClean="0">
                <a:solidFill>
                  <a:schemeClr val="bg1"/>
                </a:solidFill>
              </a:rPr>
              <a:t>certamente </a:t>
            </a:r>
            <a:r>
              <a:rPr lang="it-IT" sz="1600" dirty="0">
                <a:solidFill>
                  <a:schemeClr val="bg1"/>
                </a:solidFill>
              </a:rPr>
              <a:t>il migliore Kirby, </a:t>
            </a:r>
            <a:r>
              <a:rPr lang="it-IT" sz="1600" dirty="0" smtClean="0">
                <a:solidFill>
                  <a:schemeClr val="bg1"/>
                </a:solidFill>
              </a:rPr>
              <a:t>non </a:t>
            </a:r>
            <a:r>
              <a:rPr lang="it-IT" sz="1600" dirty="0">
                <a:solidFill>
                  <a:schemeClr val="bg1"/>
                </a:solidFill>
              </a:rPr>
              <a:t>commette un errore, </a:t>
            </a:r>
            <a:r>
              <a:rPr lang="it-IT" sz="1600" dirty="0" smtClean="0">
                <a:solidFill>
                  <a:schemeClr val="bg1"/>
                </a:solidFill>
              </a:rPr>
              <a:t>è </a:t>
            </a:r>
            <a:r>
              <a:rPr lang="it-IT" sz="1600" dirty="0">
                <a:solidFill>
                  <a:schemeClr val="bg1"/>
                </a:solidFill>
              </a:rPr>
              <a:t>proprio in forma Kirby.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a:t>
            </a:r>
            <a:r>
              <a:rPr lang="it-IT" sz="1600" dirty="0" smtClean="0">
                <a:solidFill>
                  <a:schemeClr val="bg1"/>
                </a:solidFill>
              </a:rPr>
              <a:t>e </a:t>
            </a:r>
            <a:r>
              <a:rPr lang="it-IT" sz="1600" dirty="0">
                <a:solidFill>
                  <a:schemeClr val="bg1"/>
                </a:solidFill>
              </a:rPr>
              <a:t>si trasforma, Kirby.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KIRBY. </a:t>
            </a:r>
            <a:r>
              <a:rPr lang="it-IT" sz="1600" dirty="0" smtClean="0">
                <a:solidFill>
                  <a:schemeClr val="bg1"/>
                </a:solidFill>
              </a:rPr>
              <a:t>Questo </a:t>
            </a:r>
            <a:r>
              <a:rPr lang="it-IT" sz="1600" dirty="0">
                <a:solidFill>
                  <a:schemeClr val="bg1"/>
                </a:solidFill>
              </a:rPr>
              <a:t>è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rotola.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trottola. </a:t>
            </a:r>
            <a:r>
              <a:rPr lang="it-IT" sz="1600" dirty="0" smtClean="0">
                <a:solidFill>
                  <a:schemeClr val="bg1"/>
                </a:solidFill>
              </a:rPr>
              <a:t>Aspirando risucchierà</a:t>
            </a:r>
            <a:r>
              <a:rPr lang="it-IT" sz="1600" dirty="0">
                <a:solidFill>
                  <a:schemeClr val="bg1"/>
                </a:solidFill>
              </a:rPr>
              <a:t>, </a:t>
            </a:r>
            <a:r>
              <a:rPr lang="it-IT" sz="1600" dirty="0" smtClean="0">
                <a:solidFill>
                  <a:schemeClr val="bg1"/>
                </a:solidFill>
              </a:rPr>
              <a:t>rombando</a:t>
            </a:r>
            <a:r>
              <a:rPr lang="it-IT" sz="1600" dirty="0">
                <a:solidFill>
                  <a:schemeClr val="bg1"/>
                </a:solidFill>
              </a:rPr>
              <a:t>, </a:t>
            </a:r>
            <a:r>
              <a:rPr lang="it-IT" sz="1600" dirty="0" smtClean="0">
                <a:solidFill>
                  <a:schemeClr val="bg1"/>
                </a:solidFill>
              </a:rPr>
              <a:t>quello </a:t>
            </a:r>
            <a:r>
              <a:rPr lang="it-IT" sz="1600" dirty="0">
                <a:solidFill>
                  <a:schemeClr val="bg1"/>
                </a:solidFill>
              </a:rPr>
              <a:t>che non va!!! </a:t>
            </a:r>
            <a:r>
              <a:rPr lang="it-IT" sz="1600" dirty="0" smtClean="0">
                <a:solidFill>
                  <a:schemeClr val="bg1"/>
                </a:solidFill>
              </a:rPr>
              <a:t>E </a:t>
            </a:r>
            <a:r>
              <a:rPr lang="it-IT" sz="1600" dirty="0">
                <a:solidFill>
                  <a:schemeClr val="bg1"/>
                </a:solidFill>
              </a:rPr>
              <a:t>allora.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a:t>
            </a:r>
            <a:r>
              <a:rPr lang="it-IT" sz="1600" dirty="0" smtClean="0">
                <a:solidFill>
                  <a:schemeClr val="bg1"/>
                </a:solidFill>
              </a:rPr>
              <a:t>e </a:t>
            </a:r>
            <a:r>
              <a:rPr lang="it-IT" sz="1600" dirty="0">
                <a:solidFill>
                  <a:schemeClr val="bg1"/>
                </a:solidFill>
              </a:rPr>
              <a:t>si trasforma, Kirby. </a:t>
            </a:r>
            <a:r>
              <a:rPr lang="it-IT" sz="1600" dirty="0" smtClean="0">
                <a:solidFill>
                  <a:schemeClr val="bg1"/>
                </a:solidFill>
              </a:rPr>
              <a:t>Ha </a:t>
            </a:r>
            <a:r>
              <a:rPr lang="it-IT" sz="1600" dirty="0">
                <a:solidFill>
                  <a:schemeClr val="bg1"/>
                </a:solidFill>
              </a:rPr>
              <a:t>due grandi nemici Kirby, </a:t>
            </a:r>
            <a:r>
              <a:rPr lang="it-IT" sz="1600" dirty="0" smtClean="0">
                <a:solidFill>
                  <a:schemeClr val="bg1"/>
                </a:solidFill>
              </a:rPr>
              <a:t>e </a:t>
            </a:r>
            <a:r>
              <a:rPr lang="it-IT" sz="1600" dirty="0">
                <a:solidFill>
                  <a:schemeClr val="bg1"/>
                </a:solidFill>
              </a:rPr>
              <a:t>due piccoli amici Kirby, </a:t>
            </a:r>
            <a:r>
              <a:rPr lang="it-IT" sz="1600" dirty="0" smtClean="0">
                <a:solidFill>
                  <a:schemeClr val="bg1"/>
                </a:solidFill>
              </a:rPr>
              <a:t>due </a:t>
            </a:r>
            <a:r>
              <a:rPr lang="it-IT" sz="1600" dirty="0">
                <a:solidFill>
                  <a:schemeClr val="bg1"/>
                </a:solidFill>
              </a:rPr>
              <a:t>bambini felici con cui gioca </a:t>
            </a:r>
            <a:r>
              <a:rPr lang="it-IT" sz="1600" dirty="0" smtClean="0">
                <a:solidFill>
                  <a:schemeClr val="bg1"/>
                </a:solidFill>
              </a:rPr>
              <a:t>pronto </a:t>
            </a:r>
            <a:r>
              <a:rPr lang="it-IT" sz="1600" dirty="0">
                <a:solidFill>
                  <a:schemeClr val="bg1"/>
                </a:solidFill>
              </a:rPr>
              <a:t>a volare ancora! </a:t>
            </a:r>
            <a:r>
              <a:rPr lang="it-IT" sz="1600" dirty="0" smtClean="0">
                <a:solidFill>
                  <a:schemeClr val="bg1"/>
                </a:solidFill>
              </a:rPr>
              <a:t>Sembra </a:t>
            </a:r>
            <a:r>
              <a:rPr lang="it-IT" sz="1600" dirty="0">
                <a:solidFill>
                  <a:schemeClr val="bg1"/>
                </a:solidFill>
              </a:rPr>
              <a:t>un aspiratore Kirby, </a:t>
            </a:r>
            <a:r>
              <a:rPr lang="it-IT" sz="1600" dirty="0" smtClean="0">
                <a:solidFill>
                  <a:schemeClr val="bg1"/>
                </a:solidFill>
              </a:rPr>
              <a:t>certamente </a:t>
            </a:r>
            <a:r>
              <a:rPr lang="it-IT" sz="1600" dirty="0">
                <a:solidFill>
                  <a:schemeClr val="bg1"/>
                </a:solidFill>
              </a:rPr>
              <a:t>il migliore Kirby, </a:t>
            </a:r>
            <a:r>
              <a:rPr lang="it-IT" sz="1600" dirty="0" smtClean="0">
                <a:solidFill>
                  <a:schemeClr val="bg1"/>
                </a:solidFill>
              </a:rPr>
              <a:t>non </a:t>
            </a:r>
            <a:r>
              <a:rPr lang="it-IT" sz="1600" dirty="0">
                <a:solidFill>
                  <a:schemeClr val="bg1"/>
                </a:solidFill>
              </a:rPr>
              <a:t>commette un errore, </a:t>
            </a:r>
            <a:r>
              <a:rPr lang="it-IT" sz="1600" dirty="0" smtClean="0">
                <a:solidFill>
                  <a:schemeClr val="bg1"/>
                </a:solidFill>
              </a:rPr>
              <a:t>è </a:t>
            </a:r>
            <a:r>
              <a:rPr lang="it-IT" sz="1600" dirty="0">
                <a:solidFill>
                  <a:schemeClr val="bg1"/>
                </a:solidFill>
              </a:rPr>
              <a:t>proprio in forma Kirby.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a:t>
            </a:r>
            <a:r>
              <a:rPr lang="it-IT" sz="1600" dirty="0" smtClean="0">
                <a:solidFill>
                  <a:schemeClr val="bg1"/>
                </a:solidFill>
              </a:rPr>
              <a:t>e </a:t>
            </a:r>
            <a:r>
              <a:rPr lang="it-IT" sz="1600" dirty="0">
                <a:solidFill>
                  <a:schemeClr val="bg1"/>
                </a:solidFill>
              </a:rPr>
              <a:t>si trasforma, Kirby. </a:t>
            </a:r>
            <a:r>
              <a:rPr lang="it-IT" sz="1600" dirty="0" smtClean="0">
                <a:solidFill>
                  <a:schemeClr val="bg1"/>
                </a:solidFill>
              </a:rPr>
              <a:t>Salta </a:t>
            </a:r>
            <a:r>
              <a:rPr lang="it-IT" sz="1600" dirty="0">
                <a:solidFill>
                  <a:schemeClr val="bg1"/>
                </a:solidFill>
              </a:rPr>
              <a:t>sempre più in alto KIRBY, </a:t>
            </a:r>
            <a:r>
              <a:rPr lang="it-IT" sz="1600" dirty="0" smtClean="0">
                <a:solidFill>
                  <a:schemeClr val="bg1"/>
                </a:solidFill>
              </a:rPr>
              <a:t>prende </a:t>
            </a:r>
            <a:r>
              <a:rPr lang="it-IT" sz="1600" dirty="0">
                <a:solidFill>
                  <a:schemeClr val="bg1"/>
                </a:solidFill>
              </a:rPr>
              <a:t>al volo il rimbalzo KIRBY, </a:t>
            </a:r>
            <a:r>
              <a:rPr lang="it-IT" sz="1600" dirty="0" smtClean="0">
                <a:solidFill>
                  <a:schemeClr val="bg1"/>
                </a:solidFill>
              </a:rPr>
              <a:t>poi </a:t>
            </a:r>
            <a:r>
              <a:rPr lang="it-IT" sz="1600" dirty="0">
                <a:solidFill>
                  <a:schemeClr val="bg1"/>
                </a:solidFill>
              </a:rPr>
              <a:t>si lancia all'assalto, KIRBY. </a:t>
            </a:r>
            <a:r>
              <a:rPr lang="it-IT" sz="1600" dirty="0" smtClean="0">
                <a:solidFill>
                  <a:schemeClr val="bg1"/>
                </a:solidFill>
              </a:rPr>
              <a:t>Questo </a:t>
            </a:r>
            <a:r>
              <a:rPr lang="it-IT" sz="1600" dirty="0">
                <a:solidFill>
                  <a:schemeClr val="bg1"/>
                </a:solidFill>
              </a:rPr>
              <a:t>è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rotola.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Kirby, </a:t>
            </a:r>
            <a:r>
              <a:rPr lang="it-IT" sz="1600" dirty="0" err="1" smtClean="0">
                <a:solidFill>
                  <a:schemeClr val="bg1"/>
                </a:solidFill>
              </a:rPr>
              <a:t>turutu</a:t>
            </a:r>
            <a:r>
              <a:rPr lang="it-IT" sz="1600" dirty="0">
                <a:solidFill>
                  <a:schemeClr val="bg1"/>
                </a:solidFill>
              </a:rPr>
              <a:t>, </a:t>
            </a:r>
            <a:r>
              <a:rPr lang="it-IT" sz="1600" dirty="0" err="1">
                <a:solidFill>
                  <a:schemeClr val="bg1"/>
                </a:solidFill>
              </a:rPr>
              <a:t>turututu</a:t>
            </a:r>
            <a:r>
              <a:rPr lang="it-IT" sz="1600" dirty="0">
                <a:solidFill>
                  <a:schemeClr val="bg1"/>
                </a:solidFill>
              </a:rPr>
              <a:t> </a:t>
            </a:r>
            <a:r>
              <a:rPr lang="it-IT" sz="1600" dirty="0" smtClean="0">
                <a:solidFill>
                  <a:schemeClr val="bg1"/>
                </a:solidFill>
              </a:rPr>
              <a:t>Kirby, </a:t>
            </a:r>
            <a:r>
              <a:rPr lang="it-IT" sz="1600" dirty="0" err="1" smtClean="0">
                <a:solidFill>
                  <a:schemeClr val="bg1"/>
                </a:solidFill>
              </a:rPr>
              <a:t>turututurututu</a:t>
            </a:r>
            <a:r>
              <a:rPr lang="it-IT" sz="1600" dirty="0" smtClean="0">
                <a:solidFill>
                  <a:schemeClr val="bg1"/>
                </a:solidFill>
              </a:rPr>
              <a:t> </a:t>
            </a:r>
            <a:r>
              <a:rPr lang="it-IT" sz="1600" dirty="0" err="1">
                <a:solidFill>
                  <a:schemeClr val="bg1"/>
                </a:solidFill>
              </a:rPr>
              <a:t>ruru</a:t>
            </a:r>
            <a:r>
              <a:rPr lang="it-IT" sz="1600" dirty="0">
                <a:solidFill>
                  <a:schemeClr val="bg1"/>
                </a:solidFill>
              </a:rPr>
              <a:t> Kirby trottola.</a:t>
            </a:r>
          </a:p>
        </p:txBody>
      </p:sp>
    </p:spTree>
    <p:extLst>
      <p:ext uri="{BB962C8B-B14F-4D97-AF65-F5344CB8AC3E}">
        <p14:creationId xmlns:p14="http://schemas.microsoft.com/office/powerpoint/2010/main" val="36309644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1173474" y="620688"/>
            <a:ext cx="6797054"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Ares vs Atena</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Quale tra questi animali rappresenta Ares?</a:t>
            </a:r>
            <a:endParaRPr lang="it-IT" sz="2000" dirty="0">
              <a:latin typeface="Aharoni" pitchFamily="2" charset="-79"/>
              <a:cs typeface="Aharoni" pitchFamily="2" charset="-79"/>
            </a:endParaRPr>
          </a:p>
        </p:txBody>
      </p:sp>
      <p:sp>
        <p:nvSpPr>
          <p:cNvPr id="16" name="Rettangolo 15">
            <a:hlinkClick r:id="rId7"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Squalo</a:t>
            </a:r>
            <a:endParaRPr lang="it-IT" dirty="0">
              <a:latin typeface="Aharoni" pitchFamily="2" charset="-79"/>
              <a:cs typeface="Aharoni" pitchFamily="2" charset="-79"/>
            </a:endParaRPr>
          </a:p>
        </p:txBody>
      </p:sp>
      <p:sp>
        <p:nvSpPr>
          <p:cNvPr id="17" name="Rettangolo 16">
            <a:hlinkClick r:id="rId8"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Cinghiale</a:t>
            </a:r>
            <a:endParaRPr lang="it-IT" dirty="0">
              <a:latin typeface="Aharoni" pitchFamily="2" charset="-79"/>
              <a:cs typeface="Aharoni" pitchFamily="2" charset="-79"/>
            </a:endParaRPr>
          </a:p>
        </p:txBody>
      </p:sp>
      <p:sp>
        <p:nvSpPr>
          <p:cNvPr id="18" name="Rettangolo 17">
            <a:hlinkClick r:id="rId7"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a:t>
            </a:r>
            <a:endParaRPr lang="it-IT" dirty="0">
              <a:latin typeface="Aharoni" pitchFamily="2" charset="-79"/>
              <a:cs typeface="Aharoni" pitchFamily="2" charset="-79"/>
            </a:endParaRPr>
          </a:p>
        </p:txBody>
      </p:sp>
      <p:sp>
        <p:nvSpPr>
          <p:cNvPr id="19" name="Rettangolo 18">
            <a:hlinkClick r:id="rId7"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Serpente</a:t>
            </a:r>
            <a:endParaRPr lang="it-IT" dirty="0">
              <a:latin typeface="Aharoni" pitchFamily="2" charset="-79"/>
              <a:cs typeface="Aharoni" pitchFamily="2" charset="-79"/>
            </a:endParaRPr>
          </a:p>
        </p:txBody>
      </p:sp>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5" name="Immagin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6" name="The Inferno - Single Yuri!!! on Ice (ar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00392" y="1056118"/>
            <a:ext cx="609600" cy="609600"/>
          </a:xfrm>
          <a:prstGeom prst="rect">
            <a:avLst/>
          </a:prstGeom>
        </p:spPr>
      </p:pic>
    </p:spTree>
    <p:extLst>
      <p:ext uri="{BB962C8B-B14F-4D97-AF65-F5344CB8AC3E}">
        <p14:creationId xmlns:p14="http://schemas.microsoft.com/office/powerpoint/2010/main" val="281866120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 presetClass="entr" presetSubtype="4" fill="hold" grpId="0" nodeType="afterEffect">
                                  <p:stCondLst>
                                    <p:cond delay="0"/>
                                  </p:stCondLst>
                                  <p:iterate type="lt">
                                    <p:tmPct val="0"/>
                                  </p:iterate>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34" presetClass="emph" presetSubtype="0" fill="hold" grpId="1"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13"/>
                                        </p:tgtEl>
                                        <p:attrNameLst>
                                          <p:attrName>ppt_x</p:attrName>
                                          <p:attrName>ppt_y</p:attrName>
                                        </p:attrNameLst>
                                      </p:cBhvr>
                                    </p:animMotion>
                                    <p:animRot by="1500000">
                                      <p:cBhvr>
                                        <p:cTn id="15" dur="125" fill="hold">
                                          <p:stCondLst>
                                            <p:cond delay="0"/>
                                          </p:stCondLst>
                                        </p:cTn>
                                        <p:tgtEl>
                                          <p:spTgt spid="13"/>
                                        </p:tgtEl>
                                        <p:attrNameLst>
                                          <p:attrName>r</p:attrName>
                                        </p:attrNameLst>
                                      </p:cBhvr>
                                    </p:animRot>
                                    <p:animRot by="-1500000">
                                      <p:cBhvr>
                                        <p:cTn id="16" dur="125" fill="hold">
                                          <p:stCondLst>
                                            <p:cond delay="125"/>
                                          </p:stCondLst>
                                        </p:cTn>
                                        <p:tgtEl>
                                          <p:spTgt spid="13"/>
                                        </p:tgtEl>
                                        <p:attrNameLst>
                                          <p:attrName>r</p:attrName>
                                        </p:attrNameLst>
                                      </p:cBhvr>
                                    </p:animRot>
                                    <p:animRot by="-1500000">
                                      <p:cBhvr>
                                        <p:cTn id="17" dur="125" fill="hold">
                                          <p:stCondLst>
                                            <p:cond delay="250"/>
                                          </p:stCondLst>
                                        </p:cTn>
                                        <p:tgtEl>
                                          <p:spTgt spid="13"/>
                                        </p:tgtEl>
                                        <p:attrNameLst>
                                          <p:attrName>r</p:attrName>
                                        </p:attrNameLst>
                                      </p:cBhvr>
                                    </p:animRot>
                                    <p:animRot by="1500000">
                                      <p:cBhvr>
                                        <p:cTn id="18" dur="125" fill="hold">
                                          <p:stCondLst>
                                            <p:cond delay="375"/>
                                          </p:stCondLst>
                                        </p:cTn>
                                        <p:tgtEl>
                                          <p:spTgt spid="13"/>
                                        </p:tgtEl>
                                        <p:attrNameLst>
                                          <p:attrName>r</p:attrName>
                                        </p:attrNameLst>
                                      </p:cBhvr>
                                    </p:animRot>
                                  </p:childTnLst>
                                </p:cTn>
                              </p:par>
                            </p:childTnLst>
                          </p:cTn>
                        </p:par>
                        <p:par>
                          <p:cTn id="19" fill="hold">
                            <p:stCondLst>
                              <p:cond delay="2150"/>
                            </p:stCondLst>
                            <p:childTnLst>
                              <p:par>
                                <p:cTn id="20" presetID="2" presetClass="exit" presetSubtype="1" fill="hold" grpId="2" nodeType="afterEffect">
                                  <p:stCondLst>
                                    <p:cond delay="0"/>
                                  </p:stCondLst>
                                  <p:iterate type="lt">
                                    <p:tmPct val="0"/>
                                  </p:iterate>
                                  <p:childTnLst>
                                    <p:anim calcmode="lin" valueType="num">
                                      <p:cBhvr additive="base">
                                        <p:cTn id="21" dur="500"/>
                                        <p:tgtEl>
                                          <p:spTgt spid="13"/>
                                        </p:tgtEl>
                                        <p:attrNameLst>
                                          <p:attrName>ppt_x</p:attrName>
                                        </p:attrNameLst>
                                      </p:cBhvr>
                                      <p:tavLst>
                                        <p:tav tm="0">
                                          <p:val>
                                            <p:strVal val="ppt_x"/>
                                          </p:val>
                                        </p:tav>
                                        <p:tav tm="100000">
                                          <p:val>
                                            <p:strVal val="ppt_x"/>
                                          </p:val>
                                        </p:tav>
                                      </p:tavLst>
                                    </p:anim>
                                    <p:anim calcmode="lin" valueType="num">
                                      <p:cBhvr additive="base">
                                        <p:cTn id="22" dur="500"/>
                                        <p:tgtEl>
                                          <p:spTgt spid="13"/>
                                        </p:tgtEl>
                                        <p:attrNameLst>
                                          <p:attrName>ppt_y</p:attrName>
                                        </p:attrNameLst>
                                      </p:cBhvr>
                                      <p:tavLst>
                                        <p:tav tm="0">
                                          <p:val>
                                            <p:strVal val="ppt_y"/>
                                          </p:val>
                                        </p:tav>
                                        <p:tav tm="100000">
                                          <p:val>
                                            <p:strVal val="0-ppt_h/2"/>
                                          </p:val>
                                        </p:tav>
                                      </p:tavLst>
                                    </p:anim>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2650"/>
                            </p:stCondLst>
                            <p:childTnLst>
                              <p:par>
                                <p:cTn id="25" presetID="10"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65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41" showWhenStopped="0">
                <p:cTn id="41" repeatCount="indefinite" fill="remove" display="0">
                  <p:stCondLst>
                    <p:cond delay="indefinite"/>
                  </p:stCondLst>
                  <p:endCondLst>
                    <p:cond evt="onStopAudio" delay="0">
                      <p:tgtEl>
                        <p:sldTgt/>
                      </p:tgtEl>
                    </p:cond>
                  </p:endCondLst>
                </p:cTn>
                <p:tgtEl>
                  <p:spTgt spid="6"/>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Quale fra questi animali rappresenta Ares?</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Squalo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Cinghiale</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Serpente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29" name="Rettangolo 28">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30" name="Rettangolo 29">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32" name="Rettangolo 31">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0142127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8" grpId="0" animBg="1"/>
      <p:bldP spid="29" grpId="0" animBg="1"/>
      <p:bldP spid="30" grpId="0" animBg="1"/>
      <p:bldP spid="31" grpId="0" animBg="1"/>
      <p:bldP spid="32" grpId="0" animBg="1"/>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Quale fra questi animali rappresenta Ares?</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Squalo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Cinghiale</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Serpente</a:t>
            </a:r>
            <a:endParaRPr lang="it-IT" dirty="0">
              <a:latin typeface="Aharoni" pitchFamily="2" charset="-79"/>
              <a:cs typeface="Aharoni" pitchFamily="2" charset="-79"/>
            </a:endParaRPr>
          </a:p>
        </p:txBody>
      </p:sp>
      <p:pic>
        <p:nvPicPr>
          <p:cNvPr id="30" name="Immagin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31" name="Immagin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32" name="Rettangolo 31"/>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33" name="Rettangolo 32">
            <a:hlinkClick r:id="rId9"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34" name="Rettangolo 33">
            <a:hlinkClick r:id="rId9"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35" name="Rettangolo 34">
            <a:hlinkClick r:id="rId10"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36" name="Rettangolo 35">
            <a:hlinkClick r:id="rId9"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58625710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2" grpId="0" animBg="1"/>
      <p:bldP spid="33" grpId="0" animBg="1"/>
      <p:bldP spid="34" grpId="0" animBg="1"/>
      <p:bldP spid="35"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Ares</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376603" y="3823880"/>
            <a:ext cx="4411421" cy="1569660"/>
          </a:xfrm>
          <a:prstGeom prst="rect">
            <a:avLst/>
          </a:prstGeom>
          <a:noFill/>
        </p:spPr>
        <p:txBody>
          <a:bodyPr wrap="square" rtlCol="0">
            <a:spAutoFit/>
          </a:bodyPr>
          <a:lstStyle/>
          <a:p>
            <a:r>
              <a:rPr lang="it-IT" sz="2400" dirty="0">
                <a:solidFill>
                  <a:schemeClr val="bg1"/>
                </a:solidFill>
                <a:latin typeface="AR JULIAN" pitchFamily="2" charset="0"/>
              </a:rPr>
              <a:t>Ares che non si stanca mai di combattere, per via del suo amore nella brutalità dei </a:t>
            </a:r>
            <a:r>
              <a:rPr lang="it-IT" sz="2400" dirty="0" smtClean="0">
                <a:solidFill>
                  <a:schemeClr val="bg1"/>
                </a:solidFill>
                <a:latin typeface="AR JULIAN" pitchFamily="2" charset="0"/>
              </a:rPr>
              <a:t>combattimenti.</a:t>
            </a:r>
            <a:endParaRPr lang="it-IT" sz="2400" dirty="0">
              <a:solidFill>
                <a:schemeClr val="bg1"/>
              </a:solidFill>
              <a:latin typeface="AR JULIAN" pitchFamily="2" charset="0"/>
            </a:endParaRPr>
          </a:p>
        </p:txBody>
      </p:sp>
      <p:sp>
        <p:nvSpPr>
          <p:cNvPr id="14" name="Indietro o precedente 13">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6" name="Rettangolo arrotondato 15">
            <a:hlinkClick r:id="rId7"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8"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Differenza tra Ares e Atena</a:t>
            </a:r>
            <a:endParaRPr lang="it-IT" sz="3200" dirty="0">
              <a:solidFill>
                <a:schemeClr val="tx1"/>
              </a:solidFill>
              <a:latin typeface="AR JULIAN" pitchFamily="2" charset="0"/>
            </a:endParaRPr>
          </a:p>
        </p:txBody>
      </p:sp>
      <p:pic>
        <p:nvPicPr>
          <p:cNvPr id="12" name="Immagin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54799" y="4014361"/>
            <a:ext cx="2438400" cy="2438400"/>
          </a:xfrm>
          <a:prstGeom prst="rect">
            <a:avLst/>
          </a:prstGeom>
        </p:spPr>
      </p:pic>
      <p:pic>
        <p:nvPicPr>
          <p:cNvPr id="1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0467" y="1687790"/>
            <a:ext cx="2044456" cy="285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058510"/>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29" name="Rettangolo 2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31" name="Rettangolo 3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32" name="Rettangolo 3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Tree>
    <p:extLst>
      <p:ext uri="{BB962C8B-B14F-4D97-AF65-F5344CB8AC3E}">
        <p14:creationId xmlns:p14="http://schemas.microsoft.com/office/powerpoint/2010/main" val="76628421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 </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29" name="Rettangolo 28">
            <a:hlinkClick r:id="rId12"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30" name="Rettangolo 29">
            <a:hlinkClick r:id="rId12"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31" name="Rettangolo 30">
            <a:hlinkClick r:id="rId12"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Tree>
    <p:extLst>
      <p:ext uri="{BB962C8B-B14F-4D97-AF65-F5344CB8AC3E}">
        <p14:creationId xmlns:p14="http://schemas.microsoft.com/office/powerpoint/2010/main" val="389306289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29" name="Rettangolo 2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31" name="Rettangolo 3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32" name="Rettangolo 3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Tree>
    <p:extLst>
      <p:ext uri="{BB962C8B-B14F-4D97-AF65-F5344CB8AC3E}">
        <p14:creationId xmlns:p14="http://schemas.microsoft.com/office/powerpoint/2010/main" val="409088074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Dove nasce Ares?</a:t>
            </a:r>
            <a:endParaRPr lang="it-IT" sz="2000" dirty="0">
              <a:solidFill>
                <a:schemeClr val="bg1"/>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Troia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Italia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Tracia</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Peloponneso</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29" name="Rettangolo 28">
            <a:hlinkClick r:id="rId12"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30" name="Rettangolo 29">
            <a:hlinkClick r:id="rId12"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31" name="Rettangolo 30">
            <a:hlinkClick r:id="rId12"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Tree>
    <p:extLst>
      <p:ext uri="{BB962C8B-B14F-4D97-AF65-F5344CB8AC3E}">
        <p14:creationId xmlns:p14="http://schemas.microsoft.com/office/powerpoint/2010/main" val="361208736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sp>
        <p:nvSpPr>
          <p:cNvPr id="19" name="CasellaDiTesto 18"/>
          <p:cNvSpPr txBox="1"/>
          <p:nvPr/>
        </p:nvSpPr>
        <p:spPr>
          <a:xfrm>
            <a:off x="1938907"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03916006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29" name="Rettangolo 28">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0" name="Rettangolo 29">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9066951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24278545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29" name="Rettangolo 28">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0" name="Rettangolo 29">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400555695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9270849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8" name="Rettangolo 27">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29" name="Rettangolo 28">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0" name="Rettangolo 29">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24332029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Ares</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8229600" cy="4925144"/>
          </a:xfrm>
        </p:spPr>
        <p:txBody>
          <a:bodyPr/>
          <a:lstStyle/>
          <a:p>
            <a:pPr marL="0" indent="0" algn="just">
              <a:buNone/>
            </a:pPr>
            <a:r>
              <a:rPr lang="it-IT" dirty="0">
                <a:solidFill>
                  <a:schemeClr val="bg1"/>
                </a:solidFill>
              </a:rPr>
              <a:t>Ares nasce da Zeus ed Era in Tracia, nelle regioni più esterne della Grecia. </a:t>
            </a:r>
            <a:r>
              <a:rPr lang="it-IT" dirty="0" smtClean="0">
                <a:solidFill>
                  <a:schemeClr val="bg1"/>
                </a:solidFill>
              </a:rPr>
              <a:t>Inoltre </a:t>
            </a:r>
            <a:r>
              <a:rPr lang="it-IT" dirty="0">
                <a:solidFill>
                  <a:schemeClr val="bg1"/>
                </a:solidFill>
              </a:rPr>
              <a:t>è proprio in Tracia che si rifugia quando viene scoperto a letto con Afrodite. Sua sorella è la dea della discordia </a:t>
            </a:r>
            <a:r>
              <a:rPr lang="it-IT" dirty="0" err="1">
                <a:solidFill>
                  <a:schemeClr val="bg1"/>
                </a:solidFill>
              </a:rPr>
              <a:t>Eris</a:t>
            </a:r>
            <a:r>
              <a:rPr lang="it-IT" dirty="0">
                <a:solidFill>
                  <a:schemeClr val="bg1"/>
                </a:solidFill>
              </a:rPr>
              <a:t>, che però in alcuni testi è anche sua amante</a:t>
            </a:r>
            <a:r>
              <a:rPr lang="it-IT" dirty="0" smtClean="0">
                <a:solidFill>
                  <a:schemeClr val="bg1"/>
                </a:solidFill>
              </a:rPr>
              <a:t>.</a:t>
            </a:r>
          </a:p>
          <a:p>
            <a:pPr marL="0" indent="0" algn="just">
              <a:buNone/>
            </a:pPr>
            <a:r>
              <a:rPr lang="it-IT" dirty="0" smtClean="0">
                <a:solidFill>
                  <a:schemeClr val="bg1"/>
                </a:solidFill>
              </a:rPr>
              <a:t>I suoi animali sacri sono il cinghiale, il cane e l’avvoltoio.</a:t>
            </a:r>
            <a:endParaRPr lang="it-IT" dirty="0">
              <a:solidFill>
                <a:schemeClr val="bg1"/>
              </a:solidFill>
            </a:endParaRPr>
          </a:p>
          <a:p>
            <a:pPr marL="0" lvl="0" indent="0" algn="just">
              <a:buNone/>
            </a:pPr>
            <a:endParaRPr lang="it-IT" sz="2150" dirty="0">
              <a:solidFill>
                <a:srgbClr val="FFFFFF"/>
              </a:solidFill>
            </a:endParaRPr>
          </a:p>
        </p:txBody>
      </p:sp>
      <p:sp>
        <p:nvSpPr>
          <p:cNvPr id="5" name="Indietro o precedente 4">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171995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95857549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è la sorella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Eris</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Teti</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Afrodite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Atena</a:t>
            </a:r>
            <a:endParaRPr lang="it-IT" dirty="0"/>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50367" y="592499"/>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254723236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937114"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6204648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8" name="Rettangolo 27">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1" name="Rettangolo 30">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87996451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938908" y="624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04490753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8" name="Rettangolo 27">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1" name="Rettangolo 30">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57236656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7451895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50368"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10915993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19" name="CasellaDiTesto 18"/>
          <p:cNvSpPr txBox="1"/>
          <p:nvPr/>
        </p:nvSpPr>
        <p:spPr>
          <a:xfrm>
            <a:off x="1938908"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313491932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6" name="Immagin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8" name="Rettangolo 27">
            <a:hlinkClick r:id="rId11"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1" name="Rettangolo 30">
            <a:hlinkClick r:id="rId12"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6032646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538086"/>
            <a:ext cx="8229600" cy="1143000"/>
          </a:xfrm>
        </p:spPr>
        <p:txBody>
          <a:bodyPr/>
          <a:lstStyle/>
          <a:p>
            <a:r>
              <a:rPr lang="it-IT" dirty="0" smtClean="0">
                <a:solidFill>
                  <a:schemeClr val="bg1"/>
                </a:solidFill>
                <a:latin typeface="AR JULIAN" pitchFamily="2" charset="0"/>
              </a:rPr>
              <a:t>Differenza tra Ares ed Atena</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just">
              <a:buNone/>
            </a:pPr>
            <a:r>
              <a:rPr lang="it-IT" dirty="0">
                <a:solidFill>
                  <a:schemeClr val="bg1"/>
                </a:solidFill>
              </a:rPr>
              <a:t>Atena è considerata dea della guerra come Ares, però c’è un’enorme differenza; Atena è padrona della parte strategica della battaglia, invece Ares, essendo anche fratello di </a:t>
            </a:r>
            <a:r>
              <a:rPr lang="it-IT" dirty="0" err="1">
                <a:solidFill>
                  <a:schemeClr val="bg1"/>
                </a:solidFill>
              </a:rPr>
              <a:t>Eris</a:t>
            </a:r>
            <a:r>
              <a:rPr lang="it-IT" dirty="0">
                <a:solidFill>
                  <a:schemeClr val="bg1"/>
                </a:solidFill>
              </a:rPr>
              <a:t> quindi avendo una parte malvagia in se, è padrone del lato sanguinario della battaglia: delle azione barbariche, dei saccheggiamenti e delle razzie, delle risse e degli scatti improvvisi </a:t>
            </a:r>
            <a:r>
              <a:rPr lang="it-IT" dirty="0" smtClean="0">
                <a:solidFill>
                  <a:schemeClr val="bg1"/>
                </a:solidFill>
              </a:rPr>
              <a:t>d’ira.</a:t>
            </a:r>
            <a:endParaRPr lang="it-IT" dirty="0">
              <a:solidFill>
                <a:schemeClr val="bg1"/>
              </a:solidFill>
            </a:endParaRPr>
          </a:p>
          <a:p>
            <a:pPr marL="0" indent="0">
              <a:buNone/>
            </a:pPr>
            <a:endParaRPr lang="it-IT" dirty="0"/>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3896781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4" name="epee 15.wav"/>
          </p:stSnd>
        </p:sndAc>
      </p:transition>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66695332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7"/>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7"/>
                                        </p:tgtEl>
                                      </p:cBhvr>
                                    </p:animEffect>
                                    <p:set>
                                      <p:cBhvr>
                                        <p:cTn id="42" dur="1" fill="hold">
                                          <p:stCondLst>
                                            <p:cond delay="499"/>
                                          </p:stCondLst>
                                        </p:cTn>
                                        <p:tgtEl>
                                          <p:spTgt spid="27"/>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26" name="CasellaDiTesto 25"/>
          <p:cNvSpPr txBox="1"/>
          <p:nvPr/>
        </p:nvSpPr>
        <p:spPr>
          <a:xfrm>
            <a:off x="1650368"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8" name="Immagine 2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19" name="Immagin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0" name="Immagin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17666143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19"/>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19"/>
                                        </p:tgtEl>
                                      </p:cBhvr>
                                    </p:animEffect>
                                    <p:set>
                                      <p:cBhvr>
                                        <p:cTn id="54" dur="1" fill="hold">
                                          <p:stCondLst>
                                            <p:cond delay="499"/>
                                          </p:stCondLst>
                                        </p:cTn>
                                        <p:tgtEl>
                                          <p:spTgt spid="19"/>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out)">
                                      <p:cBhvr>
                                        <p:cTn id="6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pic>
        <p:nvPicPr>
          <p:cNvPr id="19" name="Immagin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3" name="Immagin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
        <p:nvSpPr>
          <p:cNvPr id="27" name="Rettangolo 26"/>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In che zona della Grecia si trova la Tracia?</a:t>
            </a:r>
            <a:endParaRPr lang="it-IT" sz="2000" dirty="0">
              <a:solidFill>
                <a:schemeClr val="tx1"/>
              </a:solidFill>
              <a:latin typeface="Aharoni" pitchFamily="2" charset="-79"/>
              <a:cs typeface="Aharoni" pitchFamily="2" charset="-79"/>
            </a:endParaRPr>
          </a:p>
        </p:txBody>
      </p:sp>
      <p:sp>
        <p:nvSpPr>
          <p:cNvPr id="28" name="Rettangolo 27">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31" name="Rettangolo 30">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6556391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3"/>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9"/>
                                        </p:tgtEl>
                                        <p:attrNameLst>
                                          <p:attrName>ppt_w</p:attrName>
                                        </p:attrNameLst>
                                      </p:cBhvr>
                                      <p:tavLst>
                                        <p:tav tm="0">
                                          <p:val>
                                            <p:strVal val="ppt_w"/>
                                          </p:val>
                                        </p:tav>
                                        <p:tav tm="100000">
                                          <p:val>
                                            <p:fltVal val="0"/>
                                          </p:val>
                                        </p:tav>
                                      </p:tavLst>
                                    </p:anim>
                                    <p:anim calcmode="lin" valueType="num">
                                      <p:cBhvr>
                                        <p:cTn id="35" dur="1000"/>
                                        <p:tgtEl>
                                          <p:spTgt spid="19"/>
                                        </p:tgtEl>
                                        <p:attrNameLst>
                                          <p:attrName>ppt_h</p:attrName>
                                        </p:attrNameLst>
                                      </p:cBhvr>
                                      <p:tavLst>
                                        <p:tav tm="0">
                                          <p:val>
                                            <p:strVal val="ppt_h"/>
                                          </p:val>
                                        </p:tav>
                                        <p:tav tm="100000">
                                          <p:val>
                                            <p:fltVal val="0"/>
                                          </p:val>
                                        </p:tav>
                                      </p:tavLst>
                                    </p:anim>
                                    <p:anim calcmode="lin" valueType="num">
                                      <p:cBhvr>
                                        <p:cTn id="36" dur="1000"/>
                                        <p:tgtEl>
                                          <p:spTgt spid="19"/>
                                        </p:tgtEl>
                                        <p:attrNameLst>
                                          <p:attrName>style.rotation</p:attrName>
                                        </p:attrNameLst>
                                      </p:cBhvr>
                                      <p:tavLst>
                                        <p:tav tm="0">
                                          <p:val>
                                            <p:fltVal val="0"/>
                                          </p:val>
                                        </p:tav>
                                        <p:tav tm="100000">
                                          <p:val>
                                            <p:fltVal val="90"/>
                                          </p:val>
                                        </p:tav>
                                      </p:tavLst>
                                    </p:anim>
                                    <p:animEffect transition="out" filter="fade">
                                      <p:cBhvr>
                                        <p:cTn id="37" dur="1000"/>
                                        <p:tgtEl>
                                          <p:spTgt spid="19"/>
                                        </p:tgtEl>
                                      </p:cBhvr>
                                    </p:animEffect>
                                    <p:set>
                                      <p:cBhvr>
                                        <p:cTn id="38" dur="1" fill="hold">
                                          <p:stCondLst>
                                            <p:cond delay="999"/>
                                          </p:stCondLst>
                                        </p:cTn>
                                        <p:tgtEl>
                                          <p:spTgt spid="19"/>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7" grpId="0" animBg="1"/>
      <p:bldP spid="28" grpId="0" animBg="1"/>
      <p:bldP spid="29" grpId="0" animBg="1"/>
      <p:bldP spid="30" grpId="0" animBg="1"/>
      <p:bldP spid="31"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Qual è l’epiteto di Ares?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solidFill>
                  <a:schemeClr val="bg1"/>
                </a:solidFill>
                <a:latin typeface="Aharoni" pitchFamily="2" charset="-79"/>
                <a:cs typeface="Aharoni" pitchFamily="2" charset="-79"/>
              </a:rPr>
              <a:t>Pelide</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Dal piè veloce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Che non si stanca mai di combattere</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Febo</a:t>
            </a:r>
            <a:endParaRPr lang="it-IT" dirty="0">
              <a:solidFill>
                <a:schemeClr val="bg1"/>
              </a:solidFill>
              <a:latin typeface="Aharoni" pitchFamily="2" charset="-79"/>
              <a:cs typeface="Aharoni" pitchFamily="2" charset="-79"/>
            </a:endParaRPr>
          </a:p>
        </p:txBody>
      </p:sp>
      <p:sp>
        <p:nvSpPr>
          <p:cNvPr id="18" name="CasellaDiTesto 17"/>
          <p:cNvSpPr txBox="1"/>
          <p:nvPr/>
        </p:nvSpPr>
        <p:spPr>
          <a:xfrm>
            <a:off x="1642585"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26179865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ppt_x"/>
                                          </p:val>
                                        </p:tav>
                                        <p:tav tm="100000">
                                          <p:val>
                                            <p:strVal val="#ppt_x"/>
                                          </p:val>
                                        </p:tav>
                                      </p:tavLst>
                                    </p:anim>
                                    <p:anim calcmode="lin" valueType="num">
                                      <p:cBhvr additive="base">
                                        <p:cTn id="59" dur="500" fill="hold"/>
                                        <p:tgtEl>
                                          <p:spTgt spid="18"/>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circle(out)">
                                      <p:cBhvr>
                                        <p:cTn id="63"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42800"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65434686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2908771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42800" y="591350"/>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88150937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45952"/>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90651541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42800"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87519353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45952"/>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312080458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404664"/>
            <a:ext cx="8229600" cy="1143000"/>
          </a:xfrm>
        </p:spPr>
        <p:txBody>
          <a:bodyPr/>
          <a:lstStyle/>
          <a:p>
            <a:r>
              <a:rPr lang="it-IT" dirty="0" smtClean="0">
                <a:solidFill>
                  <a:schemeClr val="bg1"/>
                </a:solidFill>
                <a:latin typeface="AR JULIAN" pitchFamily="2" charset="0"/>
              </a:rPr>
              <a:t>Zeus</a:t>
            </a:r>
            <a:endParaRPr lang="it-IT" sz="6000" dirty="0">
              <a:solidFill>
                <a:schemeClr val="bg1"/>
              </a:solidFill>
              <a:latin typeface="AR JULIAN" pitchFamily="2" charset="0"/>
            </a:endParaRPr>
          </a:p>
        </p:txBody>
      </p:sp>
      <p:sp>
        <p:nvSpPr>
          <p:cNvPr id="3" name="Segnaposto contenuto 2"/>
          <p:cNvSpPr>
            <a:spLocks noGrp="1"/>
          </p:cNvSpPr>
          <p:nvPr>
            <p:ph idx="1"/>
          </p:nvPr>
        </p:nvSpPr>
        <p:spPr>
          <a:xfrm>
            <a:off x="536239" y="1628800"/>
            <a:ext cx="5403913"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a:p>
            <a:endParaRPr lang="it-IT" dirty="0">
              <a:solidFill>
                <a:schemeClr val="bg1"/>
              </a:solidFill>
              <a:latin typeface="AR JULIAN" pitchFamily="2" charset="0"/>
            </a:endParaRPr>
          </a:p>
        </p:txBody>
      </p:sp>
      <p:sp>
        <p:nvSpPr>
          <p:cNvPr id="4" name="Rettangolo 3"/>
          <p:cNvSpPr/>
          <p:nvPr/>
        </p:nvSpPr>
        <p:spPr>
          <a:xfrm>
            <a:off x="6282576" y="1633161"/>
            <a:ext cx="2160240" cy="2952328"/>
          </a:xfrm>
          <a:prstGeom prst="rect">
            <a:avLst/>
          </a:prstGeom>
          <a:solidFill>
            <a:srgbClr val="FFC000"/>
          </a:solidFill>
          <a:ln>
            <a:solidFill>
              <a:srgbClr val="FFC00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Rettangolo 4">
            <a:hlinkClick r:id="rId3" action="ppaction://hlinksldjump"/>
          </p:cNvPr>
          <p:cNvSpPr/>
          <p:nvPr/>
        </p:nvSpPr>
        <p:spPr>
          <a:xfrm>
            <a:off x="6282576" y="4801513"/>
            <a:ext cx="2160240" cy="43204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6" name="Ovale 5">
            <a:hlinkClick r:id="rId4" action="ppaction://hlinksldjump"/>
          </p:cNvPr>
          <p:cNvSpPr/>
          <p:nvPr/>
        </p:nvSpPr>
        <p:spPr>
          <a:xfrm>
            <a:off x="323528" y="1723526"/>
            <a:ext cx="432048" cy="43204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hlinkClick r:id="rId5" action="ppaction://hlinksldjump"/>
          </p:cNvPr>
          <p:cNvSpPr/>
          <p:nvPr/>
        </p:nvSpPr>
        <p:spPr>
          <a:xfrm>
            <a:off x="323528" y="2276872"/>
            <a:ext cx="504056" cy="50405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hlinkClick r:id="rId6" action="ppaction://hlinksldjump"/>
          </p:cNvPr>
          <p:cNvSpPr/>
          <p:nvPr/>
        </p:nvSpPr>
        <p:spPr>
          <a:xfrm>
            <a:off x="376603" y="2875299"/>
            <a:ext cx="504056" cy="46805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376603" y="3823880"/>
            <a:ext cx="4123389" cy="2215991"/>
          </a:xfrm>
          <a:prstGeom prst="rect">
            <a:avLst/>
          </a:prstGeom>
          <a:noFill/>
        </p:spPr>
        <p:txBody>
          <a:bodyPr wrap="square" rtlCol="0">
            <a:spAutoFit/>
          </a:bodyPr>
          <a:lstStyle/>
          <a:p>
            <a:r>
              <a:rPr lang="it-IT" sz="2000" b="1" dirty="0">
                <a:solidFill>
                  <a:schemeClr val="bg1"/>
                </a:solidFill>
                <a:latin typeface="AR JULIAN" pitchFamily="2" charset="0"/>
              </a:rPr>
              <a:t>Egioco= </a:t>
            </a:r>
            <a:r>
              <a:rPr lang="it-IT" sz="2000" dirty="0">
                <a:solidFill>
                  <a:schemeClr val="bg1"/>
                </a:solidFill>
                <a:latin typeface="AR JULIAN" pitchFamily="2" charset="0"/>
              </a:rPr>
              <a:t>deriva da egida che era lo scudo spaventoso, simbolo della tempesta</a:t>
            </a:r>
            <a:r>
              <a:rPr lang="it-IT" sz="2000" dirty="0" smtClean="0">
                <a:solidFill>
                  <a:schemeClr val="bg1"/>
                </a:solidFill>
                <a:latin typeface="AR JULIAN" pitchFamily="2" charset="0"/>
              </a:rPr>
              <a:t>.</a:t>
            </a:r>
            <a:endParaRPr lang="it-IT" sz="2000" b="1" dirty="0">
              <a:solidFill>
                <a:schemeClr val="bg1"/>
              </a:solidFill>
              <a:latin typeface="AR JULIAN" pitchFamily="2" charset="0"/>
            </a:endParaRPr>
          </a:p>
          <a:p>
            <a:r>
              <a:rPr lang="it-IT" sz="2000" b="1" dirty="0">
                <a:solidFill>
                  <a:schemeClr val="bg1"/>
                </a:solidFill>
                <a:latin typeface="AR JULIAN" pitchFamily="2" charset="0"/>
              </a:rPr>
              <a:t>Zeus </a:t>
            </a:r>
            <a:r>
              <a:rPr lang="it-IT" sz="2000" b="1" dirty="0" err="1">
                <a:solidFill>
                  <a:schemeClr val="bg1"/>
                </a:solidFill>
                <a:latin typeface="AR JULIAN" pitchFamily="2" charset="0"/>
              </a:rPr>
              <a:t>Cronide</a:t>
            </a:r>
            <a:r>
              <a:rPr lang="it-IT" sz="2000" b="1" dirty="0">
                <a:solidFill>
                  <a:schemeClr val="bg1"/>
                </a:solidFill>
                <a:latin typeface="AR JULIAN" pitchFamily="2" charset="0"/>
              </a:rPr>
              <a:t>=</a:t>
            </a:r>
            <a:r>
              <a:rPr lang="it-IT" sz="2000" dirty="0">
                <a:solidFill>
                  <a:schemeClr val="bg1"/>
                </a:solidFill>
                <a:latin typeface="AR JULIAN" pitchFamily="2" charset="0"/>
              </a:rPr>
              <a:t> patronimico di Zeus, da suo padre </a:t>
            </a:r>
            <a:r>
              <a:rPr lang="it-IT" sz="2000" dirty="0" smtClean="0">
                <a:solidFill>
                  <a:schemeClr val="bg1"/>
                </a:solidFill>
                <a:latin typeface="AR JULIAN" pitchFamily="2" charset="0"/>
              </a:rPr>
              <a:t>Crono</a:t>
            </a:r>
            <a:endParaRPr lang="it-IT" sz="2000" dirty="0">
              <a:solidFill>
                <a:schemeClr val="bg1"/>
              </a:solidFill>
              <a:latin typeface="AR JULIAN" pitchFamily="2" charset="0"/>
            </a:endParaRPr>
          </a:p>
          <a:p>
            <a:r>
              <a:rPr lang="it-IT" sz="2000" b="1" dirty="0">
                <a:solidFill>
                  <a:schemeClr val="bg1"/>
                </a:solidFill>
                <a:latin typeface="AR JULIAN" pitchFamily="2" charset="0"/>
              </a:rPr>
              <a:t>Zeus </a:t>
            </a:r>
            <a:r>
              <a:rPr lang="it-IT" sz="2000" b="1" dirty="0" err="1">
                <a:solidFill>
                  <a:schemeClr val="bg1"/>
                </a:solidFill>
                <a:latin typeface="AR JULIAN" pitchFamily="2" charset="0"/>
              </a:rPr>
              <a:t>Olympios</a:t>
            </a:r>
            <a:r>
              <a:rPr lang="it-IT" sz="2000" dirty="0">
                <a:solidFill>
                  <a:schemeClr val="bg1"/>
                </a:solidFill>
                <a:latin typeface="AR JULIAN" pitchFamily="2" charset="0"/>
              </a:rPr>
              <a:t> </a:t>
            </a:r>
            <a:r>
              <a:rPr lang="it-IT" sz="2000" b="1" dirty="0">
                <a:solidFill>
                  <a:schemeClr val="bg1"/>
                </a:solidFill>
                <a:latin typeface="AR JULIAN" pitchFamily="2" charset="0"/>
              </a:rPr>
              <a:t>=</a:t>
            </a:r>
            <a:r>
              <a:rPr lang="it-IT" sz="2000" b="1" dirty="0">
                <a:latin typeface="AR JULIAN" pitchFamily="2" charset="0"/>
              </a:rPr>
              <a:t> </a:t>
            </a:r>
            <a:r>
              <a:rPr lang="it-IT" sz="2000" dirty="0">
                <a:solidFill>
                  <a:schemeClr val="bg1"/>
                </a:solidFill>
                <a:latin typeface="AR JULIAN" pitchFamily="2" charset="0"/>
              </a:rPr>
              <a:t>Zeus Olimpio</a:t>
            </a:r>
          </a:p>
          <a:p>
            <a:endParaRPr lang="it-IT" sz="1600" dirty="0"/>
          </a:p>
        </p:txBody>
      </p:sp>
      <p:sp>
        <p:nvSpPr>
          <p:cNvPr id="14" name="Indietro o precedente 13">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6" name="Rettangolo arrotondato 15">
            <a:hlinkClick r:id="rId7" action="ppaction://hlinksldjump"/>
          </p:cNvPr>
          <p:cNvSpPr/>
          <p:nvPr/>
        </p:nvSpPr>
        <p:spPr>
          <a:xfrm>
            <a:off x="467544" y="1628800"/>
            <a:ext cx="4896544" cy="5760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Storia del personaggio</a:t>
            </a:r>
            <a:endParaRPr lang="it-IT" sz="3200" dirty="0">
              <a:solidFill>
                <a:schemeClr val="tx1"/>
              </a:solidFill>
              <a:latin typeface="AR JULIAN" pitchFamily="2" charset="0"/>
            </a:endParaRPr>
          </a:p>
        </p:txBody>
      </p:sp>
      <p:sp>
        <p:nvSpPr>
          <p:cNvPr id="17" name="Rettangolo arrotondato 16">
            <a:hlinkClick r:id="rId8" action="ppaction://hlinksldjump"/>
          </p:cNvPr>
          <p:cNvSpPr/>
          <p:nvPr/>
        </p:nvSpPr>
        <p:spPr>
          <a:xfrm>
            <a:off x="467544" y="2329500"/>
            <a:ext cx="4896544"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smtClean="0">
                <a:solidFill>
                  <a:schemeClr val="tx1"/>
                </a:solidFill>
                <a:latin typeface="AR JULIAN" pitchFamily="2" charset="0"/>
              </a:rPr>
              <a:t>Racconti e leggende del dio Zeus</a:t>
            </a:r>
            <a:endParaRPr lang="it-IT" sz="3200" dirty="0">
              <a:solidFill>
                <a:schemeClr val="tx1"/>
              </a:solidFill>
              <a:latin typeface="AR JULIAN" pitchFamily="2" charset="0"/>
            </a:endParaRPr>
          </a:p>
        </p:txBody>
      </p:sp>
      <p:pic>
        <p:nvPicPr>
          <p:cNvPr id="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3182" y="1713121"/>
            <a:ext cx="2119028" cy="278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Immagin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0801" y="4014361"/>
            <a:ext cx="2438400" cy="2438400"/>
          </a:xfrm>
          <a:prstGeom prst="rect">
            <a:avLst/>
          </a:prstGeom>
        </p:spPr>
      </p:pic>
      <p:pic>
        <p:nvPicPr>
          <p:cNvPr id="13" name="Immagin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217849">
            <a:off x="5331974" y="4765242"/>
            <a:ext cx="1349037" cy="1349037"/>
          </a:xfrm>
          <a:prstGeom prst="rect">
            <a:avLst/>
          </a:prstGeom>
        </p:spPr>
      </p:pic>
    </p:spTree>
    <p:extLst>
      <p:ext uri="{BB962C8B-B14F-4D97-AF65-F5344CB8AC3E}">
        <p14:creationId xmlns:p14="http://schemas.microsoft.com/office/powerpoint/2010/main" val="428743249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35017" y="620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5424128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20687"/>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62547465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27234" y="624688"/>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23709095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4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54260"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411396238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1942800" y="603133"/>
            <a:ext cx="5266185" cy="1200329"/>
          </a:xfrm>
          <a:prstGeom prst="rect">
            <a:avLst/>
          </a:prstGeom>
          <a:noFill/>
        </p:spPr>
        <p:txBody>
          <a:bodyPr wrap="none" rtlCol="0">
            <a:spAutoFit/>
          </a:bodyPr>
          <a:lstStyle/>
          <a:p>
            <a:r>
              <a:rPr lang="it-IT" sz="7200" dirty="0" smtClean="0">
                <a:latin typeface="Stencil" pitchFamily="82" charset="0"/>
              </a:rPr>
              <a:t>ARES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85998">
            <a:off x="2438740" y="5423416"/>
            <a:ext cx="978197" cy="978197"/>
          </a:xfrm>
          <a:prstGeom prst="rect">
            <a:avLst/>
          </a:prstGeom>
        </p:spPr>
      </p:pic>
    </p:spTree>
    <p:extLst>
      <p:ext uri="{BB962C8B-B14F-4D97-AF65-F5344CB8AC3E}">
        <p14:creationId xmlns:p14="http://schemas.microsoft.com/office/powerpoint/2010/main" val="155383335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42" presetClass="path" presetSubtype="0" accel="50000" decel="50000" fill="hold" nodeType="afterEffect">
                                  <p:stCondLst>
                                    <p:cond delay="0"/>
                                  </p:stCondLst>
                                  <p:childTnLst>
                                    <p:animMotion origin="layout" path="M 1.11111E-6 2.96296E-6 L 0.44757 -0.04699 " pathEditMode="relative" rAng="0" ptsTypes="AA">
                                      <p:cBhvr>
                                        <p:cTn id="31" dur="2000" fill="hold"/>
                                        <p:tgtEl>
                                          <p:spTgt spid="24"/>
                                        </p:tgtEl>
                                        <p:attrNameLst>
                                          <p:attrName>ppt_x</p:attrName>
                                          <p:attrName>ppt_y</p:attrName>
                                        </p:attrNameLst>
                                      </p:cBhvr>
                                      <p:rCtr x="22378" y="-2361"/>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par>
                          <p:cTn id="43" fill="hold">
                            <p:stCondLst>
                              <p:cond delay="6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8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9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In che zona della Grecia si trova la Tracia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Est</a:t>
            </a:r>
            <a:endParaRPr lang="it-IT" dirty="0">
              <a:solidFill>
                <a:schemeClr val="tx1"/>
              </a:solidFill>
              <a:latin typeface="Aharoni" pitchFamily="2" charset="-79"/>
              <a:cs typeface="Aharoni" pitchFamily="2" charset="-79"/>
            </a:endParaRP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Ovest</a:t>
            </a:r>
            <a:endParaRPr lang="it-IT" dirty="0">
              <a:solidFill>
                <a:schemeClr val="tx1"/>
              </a:solidFill>
              <a:latin typeface="Aharoni" pitchFamily="2" charset="-79"/>
              <a:cs typeface="Aharoni" pitchFamily="2" charset="-79"/>
            </a:endParaRP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Sud</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Nord</a:t>
            </a:r>
            <a:endParaRPr lang="it-IT" dirty="0">
              <a:solidFill>
                <a:schemeClr val="tx1"/>
              </a:solidFill>
              <a:latin typeface="Aharoni" pitchFamily="2" charset="-79"/>
              <a:cs typeface="Aharoni" pitchFamily="2" charset="-79"/>
            </a:endParaRP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1638694"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9"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93284"/>
            <a:ext cx="2438400" cy="2438400"/>
          </a:xfrm>
          <a:prstGeom prst="rect">
            <a:avLst/>
          </a:prstGeom>
        </p:spPr>
      </p:pic>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6526088" y="4198288"/>
            <a:ext cx="2438400" cy="2438400"/>
          </a:xfrm>
          <a:prstGeom prst="rect">
            <a:avLst/>
          </a:prstGeom>
        </p:spPr>
      </p:pic>
    </p:spTree>
    <p:extLst>
      <p:ext uri="{BB962C8B-B14F-4D97-AF65-F5344CB8AC3E}">
        <p14:creationId xmlns:p14="http://schemas.microsoft.com/office/powerpoint/2010/main" val="78420068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pPr marL="0" indent="0">
              <a:buNone/>
            </a:pPr>
            <a:r>
              <a:rPr lang="it-IT" sz="9600" dirty="0" err="1" smtClean="0">
                <a:solidFill>
                  <a:schemeClr val="bg1"/>
                </a:solidFill>
              </a:rPr>
              <a:t>Iggy</a:t>
            </a:r>
            <a:r>
              <a:rPr lang="it-IT" sz="9600" dirty="0" smtClean="0">
                <a:solidFill>
                  <a:schemeClr val="bg1"/>
                </a:solidFill>
              </a:rPr>
              <a:t> è </a:t>
            </a:r>
            <a:r>
              <a:rPr lang="it-IT" sz="9600" dirty="0" err="1" smtClean="0">
                <a:solidFill>
                  <a:schemeClr val="bg1"/>
                </a:solidFill>
              </a:rPr>
              <a:t>uN’iDEa</a:t>
            </a:r>
            <a:r>
              <a:rPr lang="it-IT" sz="9600" dirty="0" smtClean="0">
                <a:solidFill>
                  <a:schemeClr val="bg1"/>
                </a:solidFill>
              </a:rPr>
              <a:t> Di </a:t>
            </a:r>
            <a:r>
              <a:rPr lang="it-IT" sz="9600" dirty="0" err="1" smtClean="0">
                <a:solidFill>
                  <a:schemeClr val="bg1"/>
                </a:solidFill>
              </a:rPr>
              <a:t>PiRATA</a:t>
            </a:r>
            <a:r>
              <a:rPr lang="it-IT" sz="9600" dirty="0" smtClean="0">
                <a:solidFill>
                  <a:schemeClr val="bg1"/>
                </a:solidFill>
              </a:rPr>
              <a:t>!</a:t>
            </a:r>
            <a:endParaRPr lang="it-IT" sz="9600" dirty="0">
              <a:solidFill>
                <a:schemeClr val="bg1"/>
              </a:solidFill>
            </a:endParaRPr>
          </a:p>
        </p:txBody>
      </p:sp>
    </p:spTree>
    <p:extLst>
      <p:ext uri="{BB962C8B-B14F-4D97-AF65-F5344CB8AC3E}">
        <p14:creationId xmlns:p14="http://schemas.microsoft.com/office/powerpoint/2010/main" val="109680309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pic>
        <p:nvPicPr>
          <p:cNvPr id="20" name="Immagin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1173474" y="620688"/>
            <a:ext cx="6797054"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Zeus vs era</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Su quale monte fu </a:t>
            </a:r>
            <a:r>
              <a:rPr lang="it-IT" sz="2000">
                <a:latin typeface="Aharoni" pitchFamily="2" charset="-79"/>
                <a:cs typeface="Aharoni" pitchFamily="2" charset="-79"/>
              </a:rPr>
              <a:t>allevato </a:t>
            </a:r>
            <a:r>
              <a:rPr lang="it-IT" sz="2000" smtClean="0">
                <a:latin typeface="Aharoni" pitchFamily="2" charset="-79"/>
                <a:cs typeface="Aharoni" pitchFamily="2" charset="-79"/>
              </a:rPr>
              <a:t>Zeus?</a:t>
            </a:r>
            <a:endParaRPr lang="it-IT" sz="2000" dirty="0">
              <a:latin typeface="Aharoni" pitchFamily="2" charset="-79"/>
              <a:cs typeface="Aharoni" pitchFamily="2" charset="-79"/>
            </a:endParaRPr>
          </a:p>
        </p:txBody>
      </p:sp>
      <p:sp>
        <p:nvSpPr>
          <p:cNvPr id="16" name="Rettangolo 15">
            <a:hlinkClick r:id="rId8"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Olimpo</a:t>
            </a:r>
            <a:endParaRPr lang="it-IT" dirty="0">
              <a:latin typeface="Aharoni" pitchFamily="2" charset="-79"/>
              <a:cs typeface="Aharoni" pitchFamily="2" charset="-79"/>
            </a:endParaRPr>
          </a:p>
        </p:txBody>
      </p:sp>
      <p:sp>
        <p:nvSpPr>
          <p:cNvPr id="17" name="Rettangolo 16">
            <a:hlinkClick r:id="rId9"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Ida</a:t>
            </a:r>
            <a:endParaRPr lang="it-IT" dirty="0">
              <a:latin typeface="Aharoni" pitchFamily="2" charset="-79"/>
              <a:cs typeface="Aharoni" pitchFamily="2" charset="-79"/>
            </a:endParaRPr>
          </a:p>
        </p:txBody>
      </p:sp>
      <p:sp>
        <p:nvSpPr>
          <p:cNvPr id="18" name="Rettangolo 17">
            <a:hlinkClick r:id="rId8"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Pelio</a:t>
            </a:r>
            <a:endParaRPr lang="it-IT" dirty="0">
              <a:latin typeface="Aharoni" pitchFamily="2" charset="-79"/>
              <a:cs typeface="Aharoni" pitchFamily="2" charset="-79"/>
            </a:endParaRPr>
          </a:p>
        </p:txBody>
      </p:sp>
      <p:sp>
        <p:nvSpPr>
          <p:cNvPr id="19" name="Rettangolo 18">
            <a:hlinkClick r:id="rId8"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Ararat</a:t>
            </a:r>
            <a:endParaRPr lang="it-IT" dirty="0">
              <a:latin typeface="Aharoni" pitchFamily="2" charset="-79"/>
              <a:cs typeface="Aharoni" pitchFamily="2" charset="-79"/>
            </a:endParaRPr>
          </a:p>
        </p:txBody>
      </p:sp>
      <p:pic>
        <p:nvPicPr>
          <p:cNvPr id="4" name="Immagin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5" name="Allegro Appassionato in B minor - Single Yuri!!! on Ice (zeu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02494" y="839180"/>
            <a:ext cx="609600" cy="609600"/>
          </a:xfrm>
          <a:prstGeom prst="rect">
            <a:avLst/>
          </a:prstGeom>
        </p:spPr>
      </p:pic>
    </p:spTree>
    <p:extLst>
      <p:ext uri="{BB962C8B-B14F-4D97-AF65-F5344CB8AC3E}">
        <p14:creationId xmlns:p14="http://schemas.microsoft.com/office/powerpoint/2010/main" val="216874162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 presetClass="entr" presetSubtype="4" fill="hold" grpId="0" nodeType="afterEffect">
                                  <p:stCondLst>
                                    <p:cond delay="0"/>
                                  </p:stCondLst>
                                  <p:iterate type="lt">
                                    <p:tmPct val="0"/>
                                  </p:iterate>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34" presetClass="emph" presetSubtype="0" fill="hold" grpId="1"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13"/>
                                        </p:tgtEl>
                                        <p:attrNameLst>
                                          <p:attrName>ppt_x</p:attrName>
                                          <p:attrName>ppt_y</p:attrName>
                                        </p:attrNameLst>
                                      </p:cBhvr>
                                    </p:animMotion>
                                    <p:animRot by="1500000">
                                      <p:cBhvr>
                                        <p:cTn id="15" dur="125" fill="hold">
                                          <p:stCondLst>
                                            <p:cond delay="0"/>
                                          </p:stCondLst>
                                        </p:cTn>
                                        <p:tgtEl>
                                          <p:spTgt spid="13"/>
                                        </p:tgtEl>
                                        <p:attrNameLst>
                                          <p:attrName>r</p:attrName>
                                        </p:attrNameLst>
                                      </p:cBhvr>
                                    </p:animRot>
                                    <p:animRot by="-1500000">
                                      <p:cBhvr>
                                        <p:cTn id="16" dur="125" fill="hold">
                                          <p:stCondLst>
                                            <p:cond delay="125"/>
                                          </p:stCondLst>
                                        </p:cTn>
                                        <p:tgtEl>
                                          <p:spTgt spid="13"/>
                                        </p:tgtEl>
                                        <p:attrNameLst>
                                          <p:attrName>r</p:attrName>
                                        </p:attrNameLst>
                                      </p:cBhvr>
                                    </p:animRot>
                                    <p:animRot by="-1500000">
                                      <p:cBhvr>
                                        <p:cTn id="17" dur="125" fill="hold">
                                          <p:stCondLst>
                                            <p:cond delay="250"/>
                                          </p:stCondLst>
                                        </p:cTn>
                                        <p:tgtEl>
                                          <p:spTgt spid="13"/>
                                        </p:tgtEl>
                                        <p:attrNameLst>
                                          <p:attrName>r</p:attrName>
                                        </p:attrNameLst>
                                      </p:cBhvr>
                                    </p:animRot>
                                    <p:animRot by="1500000">
                                      <p:cBhvr>
                                        <p:cTn id="18" dur="125" fill="hold">
                                          <p:stCondLst>
                                            <p:cond delay="375"/>
                                          </p:stCondLst>
                                        </p:cTn>
                                        <p:tgtEl>
                                          <p:spTgt spid="13"/>
                                        </p:tgtEl>
                                        <p:attrNameLst>
                                          <p:attrName>r</p:attrName>
                                        </p:attrNameLst>
                                      </p:cBhvr>
                                    </p:animRot>
                                  </p:childTnLst>
                                </p:cTn>
                              </p:par>
                            </p:childTnLst>
                          </p:cTn>
                        </p:par>
                        <p:par>
                          <p:cTn id="19" fill="hold">
                            <p:stCondLst>
                              <p:cond delay="2050"/>
                            </p:stCondLst>
                            <p:childTnLst>
                              <p:par>
                                <p:cTn id="20" presetID="2" presetClass="exit" presetSubtype="1" fill="hold" grpId="2" nodeType="afterEffect">
                                  <p:stCondLst>
                                    <p:cond delay="0"/>
                                  </p:stCondLst>
                                  <p:iterate type="lt">
                                    <p:tmPct val="0"/>
                                  </p:iterate>
                                  <p:childTnLst>
                                    <p:anim calcmode="lin" valueType="num">
                                      <p:cBhvr additive="base">
                                        <p:cTn id="21" dur="500"/>
                                        <p:tgtEl>
                                          <p:spTgt spid="13"/>
                                        </p:tgtEl>
                                        <p:attrNameLst>
                                          <p:attrName>ppt_x</p:attrName>
                                        </p:attrNameLst>
                                      </p:cBhvr>
                                      <p:tavLst>
                                        <p:tav tm="0">
                                          <p:val>
                                            <p:strVal val="ppt_x"/>
                                          </p:val>
                                        </p:tav>
                                        <p:tav tm="100000">
                                          <p:val>
                                            <p:strVal val="ppt_x"/>
                                          </p:val>
                                        </p:tav>
                                      </p:tavLst>
                                    </p:anim>
                                    <p:anim calcmode="lin" valueType="num">
                                      <p:cBhvr additive="base">
                                        <p:cTn id="22" dur="500"/>
                                        <p:tgtEl>
                                          <p:spTgt spid="13"/>
                                        </p:tgtEl>
                                        <p:attrNameLst>
                                          <p:attrName>ppt_y</p:attrName>
                                        </p:attrNameLst>
                                      </p:cBhvr>
                                      <p:tavLst>
                                        <p:tav tm="0">
                                          <p:val>
                                            <p:strVal val="ppt_y"/>
                                          </p:val>
                                        </p:tav>
                                        <p:tav tm="100000">
                                          <p:val>
                                            <p:strVal val="0-ppt_h/2"/>
                                          </p:val>
                                        </p:tav>
                                      </p:tavLst>
                                    </p:anim>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2550"/>
                            </p:stCondLst>
                            <p:childTnLst>
                              <p:par>
                                <p:cTn id="25" presetID="10"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55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41" repeatCount="indefinite" fill="hold" display="0">
                  <p:stCondLst>
                    <p:cond delay="indefinite"/>
                  </p:stCondLst>
                  <p:endCondLst>
                    <p:cond evt="onStopAudio" delay="0">
                      <p:tgtEl>
                        <p:sldTgt/>
                      </p:tgtEl>
                    </p:cond>
                  </p:endCondLst>
                </p:cTn>
                <p:tgtEl>
                  <p:spTgt spid="5"/>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Su quale monte fu allevato Zeus?</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Olimpo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Ida</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Pelio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Ararat</a:t>
            </a:r>
            <a:endParaRPr lang="it-IT" dirty="0">
              <a:latin typeface="Aharoni" pitchFamily="2" charset="-79"/>
              <a:cs typeface="Aharoni" pitchFamily="2" charset="-79"/>
            </a:endParaRPr>
          </a:p>
        </p:txBody>
      </p:sp>
      <p:pic>
        <p:nvPicPr>
          <p:cNvPr id="26" name="Immagin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8" name="Rettangolo 27"/>
          <p:cNvSpPr/>
          <p:nvPr/>
        </p:nvSpPr>
        <p:spPr>
          <a:xfrm>
            <a:off x="3095836" y="616153"/>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erano i genitori di Zeus?</a:t>
            </a:r>
          </a:p>
        </p:txBody>
      </p:sp>
      <p:sp>
        <p:nvSpPr>
          <p:cNvPr id="29" name="Rettangolo 28">
            <a:hlinkClick r:id="rId8" action="ppaction://hlinksldjump"/>
          </p:cNvPr>
          <p:cNvSpPr/>
          <p:nvPr/>
        </p:nvSpPr>
        <p:spPr>
          <a:xfrm>
            <a:off x="3095836" y="241635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30" name="Rettangolo 29">
            <a:hlinkClick r:id="rId8" action="ppaction://hlinksldjump"/>
          </p:cNvPr>
          <p:cNvSpPr/>
          <p:nvPr/>
        </p:nvSpPr>
        <p:spPr>
          <a:xfrm>
            <a:off x="3095837" y="328883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419811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32" name="Rettangolo 31">
            <a:hlinkClick r:id="rId8" action="ppaction://hlinksldjump"/>
          </p:cNvPr>
          <p:cNvSpPr/>
          <p:nvPr/>
        </p:nvSpPr>
        <p:spPr>
          <a:xfrm>
            <a:off x="3095835" y="515265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94431919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par>
                          <p:cTn id="29" fill="hold">
                            <p:stCondLst>
                              <p:cond delay="3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4"/>
                                        </p:tgtEl>
                                        <p:attrNameLst>
                                          <p:attrName>ppt_x</p:attrName>
                                          <p:attrName>ppt_y</p:attrName>
                                        </p:attrNameLst>
                                      </p:cBhvr>
                                      <p:rCtr x="24236" y="-4719"/>
                                    </p:animMotion>
                                  </p:childTnLst>
                                </p:cTn>
                              </p:par>
                            </p:childTnLst>
                          </p:cTn>
                        </p:par>
                        <p:par>
                          <p:cTn id="32" fill="hold">
                            <p:stCondLst>
                              <p:cond delay="5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6000"/>
                            </p:stCondLst>
                            <p:childTnLst>
                              <p:par>
                                <p:cTn id="40" presetID="10" presetClass="exit" presetSubtype="0" fill="hold" nodeType="afterEffect">
                                  <p:stCondLst>
                                    <p:cond delay="0"/>
                                  </p:stCondLst>
                                  <p:childTnLst>
                                    <p:animEffect transition="out" filter="fade">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par>
                          <p:cTn id="43" fill="hold">
                            <p:stCondLst>
                              <p:cond delay="6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7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8" grpId="0" animBg="1"/>
      <p:bldP spid="29" grpId="0" animBg="1"/>
      <p:bldP spid="30" grpId="0" animBg="1"/>
      <p:bldP spid="31" grpId="0" animBg="1"/>
      <p:bldP spid="32" grpId="0"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Su quale monte fu allevato Zeus?</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Olimpo</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Ida</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Pelio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Monte Ararat</a:t>
            </a:r>
            <a:endParaRPr lang="it-IT" dirty="0">
              <a:latin typeface="Aharoni" pitchFamily="2" charset="-79"/>
              <a:cs typeface="Aharoni" pitchFamily="2" charset="-79"/>
            </a:endParaRPr>
          </a:p>
        </p:txBody>
      </p:sp>
      <p:pic>
        <p:nvPicPr>
          <p:cNvPr id="31" name="Immagin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32" name="Immagin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33" name="Rettangolo 32"/>
          <p:cNvSpPr/>
          <p:nvPr/>
        </p:nvSpPr>
        <p:spPr>
          <a:xfrm>
            <a:off x="3095836" y="616153"/>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Chi erano i genitori di Zeus?</a:t>
            </a:r>
          </a:p>
        </p:txBody>
      </p:sp>
      <p:sp>
        <p:nvSpPr>
          <p:cNvPr id="34" name="Rettangolo 33">
            <a:hlinkClick r:id="rId9" action="ppaction://hlinksldjump"/>
          </p:cNvPr>
          <p:cNvSpPr/>
          <p:nvPr/>
        </p:nvSpPr>
        <p:spPr>
          <a:xfrm>
            <a:off x="3095836" y="241635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35" name="Rettangolo 34">
            <a:hlinkClick r:id="rId9" action="ppaction://hlinksldjump"/>
          </p:cNvPr>
          <p:cNvSpPr/>
          <p:nvPr/>
        </p:nvSpPr>
        <p:spPr>
          <a:xfrm>
            <a:off x="3095837" y="3288833"/>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36" name="Rettangolo 35">
            <a:hlinkClick r:id="rId10" action="ppaction://hlinksldjump"/>
          </p:cNvPr>
          <p:cNvSpPr/>
          <p:nvPr/>
        </p:nvSpPr>
        <p:spPr>
          <a:xfrm>
            <a:off x="3095834" y="419811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37" name="Rettangolo 36">
            <a:hlinkClick r:id="rId9" action="ppaction://hlinksldjump"/>
          </p:cNvPr>
          <p:cNvSpPr/>
          <p:nvPr/>
        </p:nvSpPr>
        <p:spPr>
          <a:xfrm>
            <a:off x="3095835" y="515265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34441869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3" grpId="0" animBg="1"/>
      <p:bldP spid="34" grpId="0" animBg="1"/>
      <p:bldP spid="35" grpId="0" animBg="1"/>
      <p:bldP spid="36"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76672"/>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Zeus</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buNone/>
            </a:pPr>
            <a:r>
              <a:rPr lang="it-IT" sz="2400" b="1" dirty="0">
                <a:solidFill>
                  <a:schemeClr val="bg1"/>
                </a:solidFill>
                <a:effectLst>
                  <a:outerShdw blurRad="38100" dist="38100" dir="2700000" algn="tl">
                    <a:srgbClr val="000000">
                      <a:alpha val="43137"/>
                    </a:srgbClr>
                  </a:outerShdw>
                </a:effectLst>
              </a:rPr>
              <a:t>ZEUS</a:t>
            </a:r>
            <a:r>
              <a:rPr lang="it-IT" sz="2400" dirty="0">
                <a:solidFill>
                  <a:schemeClr val="bg1"/>
                </a:solidFill>
              </a:rPr>
              <a:t> è il </a:t>
            </a:r>
            <a:r>
              <a:rPr lang="it-IT" sz="2400" dirty="0" smtClean="0">
                <a:solidFill>
                  <a:schemeClr val="bg1"/>
                </a:solidFill>
              </a:rPr>
              <a:t>sovrano/capo/padre </a:t>
            </a:r>
            <a:r>
              <a:rPr lang="it-IT" sz="2400" dirty="0">
                <a:solidFill>
                  <a:schemeClr val="bg1"/>
                </a:solidFill>
              </a:rPr>
              <a:t>di tutti gli </a:t>
            </a:r>
            <a:r>
              <a:rPr lang="it-IT" sz="2400" dirty="0" smtClean="0">
                <a:solidFill>
                  <a:schemeClr val="bg1"/>
                </a:solidFill>
              </a:rPr>
              <a:t>dei, nonché </a:t>
            </a:r>
            <a:r>
              <a:rPr lang="it-IT" sz="2400" dirty="0">
                <a:solidFill>
                  <a:schemeClr val="bg1"/>
                </a:solidFill>
              </a:rPr>
              <a:t>i</a:t>
            </a:r>
            <a:r>
              <a:rPr lang="it-IT" sz="2400" dirty="0" smtClean="0">
                <a:solidFill>
                  <a:schemeClr val="bg1"/>
                </a:solidFill>
              </a:rPr>
              <a:t>l </a:t>
            </a:r>
            <a:r>
              <a:rPr lang="it-IT" sz="2400" dirty="0">
                <a:solidFill>
                  <a:schemeClr val="bg1"/>
                </a:solidFill>
              </a:rPr>
              <a:t>dio del cielo, dei fenomeni naturali e del tuono.</a:t>
            </a:r>
          </a:p>
          <a:p>
            <a:pPr marL="0" indent="0">
              <a:buNone/>
            </a:pPr>
            <a:r>
              <a:rPr lang="it-IT" sz="2400" dirty="0">
                <a:solidFill>
                  <a:schemeClr val="bg1"/>
                </a:solidFill>
              </a:rPr>
              <a:t>I suoi simboli sono la folgore e </a:t>
            </a:r>
            <a:r>
              <a:rPr lang="it-IT" sz="2400" dirty="0" smtClean="0">
                <a:solidFill>
                  <a:schemeClr val="bg1"/>
                </a:solidFill>
              </a:rPr>
              <a:t>l'aquila</a:t>
            </a:r>
            <a:r>
              <a:rPr lang="it-IT" sz="2400" dirty="0">
                <a:solidFill>
                  <a:schemeClr val="bg1"/>
                </a:solidFill>
              </a:rPr>
              <a:t>.</a:t>
            </a:r>
          </a:p>
          <a:p>
            <a:pPr marL="0" indent="0">
              <a:buNone/>
            </a:pPr>
            <a:r>
              <a:rPr lang="it-IT" sz="2400" dirty="0">
                <a:solidFill>
                  <a:schemeClr val="bg1"/>
                </a:solidFill>
              </a:rPr>
              <a:t>Crono e Rea ebbero dei figli ma tutti furono mangiati dal padre, il quale aveva paura che diventassero più potenti di lui.</a:t>
            </a:r>
          </a:p>
          <a:p>
            <a:pPr marL="0" indent="0">
              <a:buNone/>
            </a:pPr>
            <a:r>
              <a:rPr lang="it-IT" sz="2400" dirty="0">
                <a:solidFill>
                  <a:schemeClr val="bg1"/>
                </a:solidFill>
              </a:rPr>
              <a:t>Quando Rea partorì Zeus, lo diede ad una </a:t>
            </a:r>
            <a:r>
              <a:rPr lang="it-IT" sz="2400" dirty="0" smtClean="0">
                <a:solidFill>
                  <a:schemeClr val="bg1"/>
                </a:solidFill>
              </a:rPr>
              <a:t>ninfa </a:t>
            </a:r>
            <a:r>
              <a:rPr lang="it-IT" sz="2400" dirty="0">
                <a:solidFill>
                  <a:schemeClr val="bg1"/>
                </a:solidFill>
              </a:rPr>
              <a:t>del Monte Ida a Creta e a  Crono diede in pasto una pietra.</a:t>
            </a:r>
          </a:p>
          <a:p>
            <a:pPr marL="0" indent="0">
              <a:buNone/>
            </a:pPr>
            <a:r>
              <a:rPr lang="it-IT" sz="2400" dirty="0">
                <a:solidFill>
                  <a:schemeClr val="bg1"/>
                </a:solidFill>
              </a:rPr>
              <a:t>Quando Zeus divenne adulto, sconfisse il padre e liberò i suoi fratelli: Poseidone, Ade, Era e Demetra, creando il Monte Olimpo e diventando il Padre degli dei.</a:t>
            </a:r>
          </a:p>
          <a:p>
            <a:endParaRPr lang="it-IT" sz="2400" dirty="0">
              <a:solidFill>
                <a:schemeClr val="bg1"/>
              </a:solidFill>
            </a:endParaRPr>
          </a:p>
        </p:txBody>
      </p:sp>
      <p:sp>
        <p:nvSpPr>
          <p:cNvPr id="4" name="Indietro o precedente 3">
            <a:hlinkClick r:id="rId4"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2518489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3"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sz="2000" dirty="0" smtClean="0">
                <a:solidFill>
                  <a:srgbClr val="FFFFFF"/>
                </a:solidFill>
                <a:latin typeface="Aharoni" pitchFamily="2" charset="-79"/>
                <a:cs typeface="Aharoni" pitchFamily="2" charset="-79"/>
              </a:rPr>
              <a:t>Chi erano i genitori di Zeus?</a:t>
            </a:r>
            <a:endParaRPr lang="it-IT" sz="2000" dirty="0">
              <a:solidFill>
                <a:srgbClr val="FFFFFF"/>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pic>
        <p:nvPicPr>
          <p:cNvPr id="26" name="Immagin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30" name="Rettangolo 29">
            <a:hlinkClick r:id="rId8"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fulmine</a:t>
            </a:r>
            <a:endParaRPr lang="it-IT" dirty="0"/>
          </a:p>
        </p:txBody>
      </p:sp>
      <p:sp>
        <p:nvSpPr>
          <p:cNvPr id="32" name="Rettangolo 31">
            <a:hlinkClick r:id="rId9"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33" name="Rettangolo 32">
            <a:hlinkClick r:id="rId9"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spTree>
    <p:extLst>
      <p:ext uri="{BB962C8B-B14F-4D97-AF65-F5344CB8AC3E}">
        <p14:creationId xmlns:p14="http://schemas.microsoft.com/office/powerpoint/2010/main" val="8615914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sz="2000" dirty="0" smtClean="0">
                <a:solidFill>
                  <a:srgbClr val="FFFFFF"/>
                </a:solidFill>
                <a:latin typeface="Aharoni" pitchFamily="2" charset="-79"/>
                <a:cs typeface="Aharoni" pitchFamily="2" charset="-79"/>
              </a:rPr>
              <a:t>Chi erano i genitori di Zeus?</a:t>
            </a:r>
            <a:endParaRPr lang="it-IT" sz="2000" dirty="0">
              <a:solidFill>
                <a:srgbClr val="FFFFFF"/>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30" name="Rettangolo 29">
            <a:hlinkClick r:id="rId12"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fulmine</a:t>
            </a:r>
            <a:endParaRPr lang="it-IT" dirty="0"/>
          </a:p>
        </p:txBody>
      </p:sp>
      <p:sp>
        <p:nvSpPr>
          <p:cNvPr id="31" name="Rettangolo 30">
            <a:hlinkClick r:id="rId12"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32" name="Rettangolo 31">
            <a:hlinkClick r:id="rId12"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spTree>
    <p:extLst>
      <p:ext uri="{BB962C8B-B14F-4D97-AF65-F5344CB8AC3E}">
        <p14:creationId xmlns:p14="http://schemas.microsoft.com/office/powerpoint/2010/main" val="6010757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sz="2000" dirty="0" smtClean="0">
                <a:solidFill>
                  <a:srgbClr val="FFFFFF"/>
                </a:solidFill>
                <a:latin typeface="Aharoni" pitchFamily="2" charset="-79"/>
                <a:cs typeface="Aharoni" pitchFamily="2" charset="-79"/>
              </a:rPr>
              <a:t>Chi erano i genitori di Zeus?</a:t>
            </a:r>
            <a:endParaRPr lang="it-IT" sz="2000" dirty="0">
              <a:solidFill>
                <a:srgbClr val="FFFFFF"/>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Crono e Rea</a:t>
            </a:r>
            <a:endParaRPr lang="it-IT" dirty="0">
              <a:solidFill>
                <a:srgbClr val="FFFFFF"/>
              </a:solidFill>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pic>
        <p:nvPicPr>
          <p:cNvPr id="26" name="Immagin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30" name="Rettangolo 29">
            <a:hlinkClick r:id="rId8"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31" name="Rettangolo 30">
            <a:hlinkClick r:id="rId9"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fulmine</a:t>
            </a:r>
            <a:endParaRPr lang="it-IT" dirty="0"/>
          </a:p>
        </p:txBody>
      </p:sp>
      <p:sp>
        <p:nvSpPr>
          <p:cNvPr id="32" name="Rettangolo 31">
            <a:hlinkClick r:id="rId9"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33" name="Rettangolo 32">
            <a:hlinkClick r:id="rId9"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spTree>
    <p:extLst>
      <p:ext uri="{BB962C8B-B14F-4D97-AF65-F5344CB8AC3E}">
        <p14:creationId xmlns:p14="http://schemas.microsoft.com/office/powerpoint/2010/main" val="309187089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lvl="0" algn="ctr"/>
            <a:r>
              <a:rPr lang="it-IT" sz="2000" dirty="0" smtClean="0">
                <a:solidFill>
                  <a:srgbClr val="FFFFFF"/>
                </a:solidFill>
                <a:latin typeface="Aharoni" pitchFamily="2" charset="-79"/>
                <a:cs typeface="Aharoni" pitchFamily="2" charset="-79"/>
              </a:rPr>
              <a:t>Chi erano i genitori di Zeus?</a:t>
            </a:r>
            <a:endParaRPr lang="it-IT" sz="2000" dirty="0">
              <a:solidFill>
                <a:srgbClr val="FFFFFF"/>
              </a:solidFill>
              <a:latin typeface="Aharoni" pitchFamily="2" charset="-79"/>
              <a:cs typeface="Aharoni" pitchFamily="2" charset="-79"/>
            </a:endParaRP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Rea</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Gea</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Crono e Rea</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Urano e Gea</a:t>
            </a:r>
            <a:endParaRPr lang="it-IT" dirty="0">
              <a:latin typeface="Aharoni" pitchFamily="2" charset="-79"/>
              <a:cs typeface="Aharoni" pitchFamily="2" charset="-79"/>
            </a:endParaRP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30" name="Rettangolo 29">
            <a:hlinkClick r:id="rId12"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fulmine</a:t>
            </a:r>
            <a:endParaRPr lang="it-IT" dirty="0"/>
          </a:p>
        </p:txBody>
      </p:sp>
      <p:sp>
        <p:nvSpPr>
          <p:cNvPr id="31" name="Rettangolo 30">
            <a:hlinkClick r:id="rId12"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32" name="Rettangolo 31">
            <a:hlinkClick r:id="rId12"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spTree>
    <p:extLst>
      <p:ext uri="{BB962C8B-B14F-4D97-AF65-F5344CB8AC3E}">
        <p14:creationId xmlns:p14="http://schemas.microsoft.com/office/powerpoint/2010/main" val="54758129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pic>
        <p:nvPicPr>
          <p:cNvPr id="23" name="Immagin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a:t>
            </a:r>
            <a:r>
              <a:rPr lang="it-IT" dirty="0" smtClean="0">
                <a:latin typeface="Aharoni" pitchFamily="2" charset="-79"/>
                <a:cs typeface="Aharoni" pitchFamily="2" charset="-79"/>
              </a:rPr>
              <a:t>fulmine</a:t>
            </a:r>
            <a:endParaRPr lang="it-IT" dirty="0">
              <a:latin typeface="Aharoni" pitchFamily="2" charset="-79"/>
              <a:cs typeface="Aharoni" pitchFamily="2" charset="-79"/>
            </a:endParaRPr>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a:t>
            </a:r>
            <a:r>
              <a:rPr lang="it-IT" dirty="0" smtClean="0">
                <a:latin typeface="Aharoni" pitchFamily="2" charset="-79"/>
                <a:cs typeface="Aharoni" pitchFamily="2" charset="-79"/>
              </a:rPr>
              <a:t>folgore</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sp>
        <p:nvSpPr>
          <p:cNvPr id="19" name="CasellaDiTesto 18"/>
          <p:cNvSpPr txBox="1"/>
          <p:nvPr/>
        </p:nvSpPr>
        <p:spPr>
          <a:xfrm>
            <a:off x="1993409" y="592790"/>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3411964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Quali simboli rappresentano Zeus?</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 e folgore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anose="02010803020104030203" pitchFamily="2" charset="-79"/>
                <a:cs typeface="Aharoni" panose="02010803020104030203" pitchFamily="2" charset="-79"/>
              </a:rPr>
              <a:t>Aquila e fulmine</a:t>
            </a:r>
            <a:endParaRPr lang="it-IT" dirty="0">
              <a:latin typeface="Aharoni" panose="02010803020104030203" pitchFamily="2" charset="-79"/>
              <a:cs typeface="Aharoni" panose="02010803020104030203" pitchFamily="2" charset="-79"/>
            </a:endParaRPr>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0" name="Rettangolo 29">
            <a:hlinkClick r:id="rId11"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1" name="Rettangolo 30">
            <a:hlinkClick r:id="rId12"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2" name="Rettangolo 31">
            <a:hlinkClick r:id="rId11"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23573415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30" name="Rettangolo 2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1" name="Rettangolo 3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2" name="Rettangolo 3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3" name="Rettangolo 3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340893068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a:t>
            </a:r>
            <a:r>
              <a:rPr lang="it-IT" dirty="0" smtClean="0">
                <a:latin typeface="Aharoni" pitchFamily="2" charset="-79"/>
                <a:cs typeface="Aharoni" pitchFamily="2" charset="-79"/>
              </a:rPr>
              <a:t>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0" name="Rettangolo 29">
            <a:hlinkClick r:id="rId11"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1" name="Rettangolo 30">
            <a:hlinkClick r:id="rId12"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2" name="Rettangolo 31">
            <a:hlinkClick r:id="rId11"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93556825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30" name="Rettangolo 2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1" name="Rettangolo 3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2" name="Rettangolo 3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3" name="Rettangolo 3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4085443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29" name="Rettangolo 28">
            <a:hlinkClick r:id="rId11"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0" name="Rettangolo 29">
            <a:hlinkClick r:id="rId11"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1" name="Rettangolo 30">
            <a:hlinkClick r:id="rId12"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2" name="Rettangolo 31">
            <a:hlinkClick r:id="rId11"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37756465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404664"/>
            <a:ext cx="8229600" cy="1143000"/>
          </a:xfrm>
        </p:spPr>
        <p:txBody>
          <a:bodyPr/>
          <a:lstStyle/>
          <a:p>
            <a:r>
              <a:rPr lang="it-IT" dirty="0" smtClean="0">
                <a:solidFill>
                  <a:schemeClr val="bg1"/>
                </a:solidFill>
                <a:latin typeface="AR JULIAN" pitchFamily="2" charset="0"/>
              </a:rPr>
              <a:t>Racconti e leggende del dio Zeus</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pPr marL="0" indent="0" algn="ctr">
              <a:buNone/>
            </a:pPr>
            <a:r>
              <a:rPr lang="it-IT" sz="2400" dirty="0">
                <a:solidFill>
                  <a:schemeClr val="bg1"/>
                </a:solidFill>
                <a:latin typeface="AR JULIAN" pitchFamily="2" charset="0"/>
              </a:rPr>
              <a:t>IL POMO DELLA DISCORDIA</a:t>
            </a:r>
          </a:p>
          <a:p>
            <a:pPr marL="0" indent="0" algn="just">
              <a:buNone/>
            </a:pPr>
            <a:r>
              <a:rPr lang="it-IT" sz="2400" dirty="0">
                <a:solidFill>
                  <a:schemeClr val="bg1"/>
                </a:solidFill>
              </a:rPr>
              <a:t>Mentre tutti gli dei stavano festeggiando per il matrimonio di Peleo e Teti, comparve </a:t>
            </a:r>
            <a:r>
              <a:rPr lang="it-IT" sz="2400" dirty="0" err="1">
                <a:solidFill>
                  <a:schemeClr val="bg1"/>
                </a:solidFill>
              </a:rPr>
              <a:t>Eris</a:t>
            </a:r>
            <a:r>
              <a:rPr lang="it-IT" sz="2400" dirty="0">
                <a:solidFill>
                  <a:schemeClr val="bg1"/>
                </a:solidFill>
              </a:rPr>
              <a:t>, la dea della discordia, che gettò sul tavolo una mela d’oro con inciso «Alla più bella».</a:t>
            </a:r>
          </a:p>
          <a:p>
            <a:pPr marL="0" indent="0" algn="just">
              <a:buNone/>
            </a:pPr>
            <a:r>
              <a:rPr lang="it-IT" sz="2400" dirty="0">
                <a:solidFill>
                  <a:schemeClr val="bg1"/>
                </a:solidFill>
              </a:rPr>
              <a:t>Le tre divinità che si contendevano la mela erano Atena, Era e Afrodite. Zeus, per non prendersi la responsabilità, fece scegliere a un comune mortale, Paride.</a:t>
            </a:r>
          </a:p>
          <a:p>
            <a:pPr marL="0" indent="0" algn="just">
              <a:buNone/>
            </a:pPr>
            <a:r>
              <a:rPr lang="it-IT" sz="2400" dirty="0">
                <a:solidFill>
                  <a:schemeClr val="bg1"/>
                </a:solidFill>
              </a:rPr>
              <a:t>Ogni divinità fece una proposta a Paride, il quale scelse quella di Afrodite: avere in sposa Elena, la donna più bella del mondo. Con questa scelta Paride si attirò l’ira di Era e Atena scatenando la guerra di troia raccontata nell’ Iliade.</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Avanti o successivo 4">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8317314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folgore</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30" name="Rettangolo 2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31" name="Rettangolo 3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32" name="Rettangolo 3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Nike</a:t>
            </a:r>
            <a:endParaRPr lang="it-IT" dirty="0">
              <a:solidFill>
                <a:schemeClr val="bg1"/>
              </a:solidFill>
              <a:latin typeface="Aharoni" pitchFamily="2" charset="-79"/>
              <a:cs typeface="Aharoni" pitchFamily="2" charset="-79"/>
            </a:endParaRPr>
          </a:p>
        </p:txBody>
      </p:sp>
      <p:sp>
        <p:nvSpPr>
          <p:cNvPr id="33" name="Rettangolo 3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spTree>
    <p:extLst>
      <p:ext uri="{BB962C8B-B14F-4D97-AF65-F5344CB8AC3E}">
        <p14:creationId xmlns:p14="http://schemas.microsoft.com/office/powerpoint/2010/main" val="19722698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0"/>
                                        </p:tgtEl>
                                        <p:attrNameLst>
                                          <p:attrName>ppt_w</p:attrName>
                                        </p:attrNameLst>
                                      </p:cBhvr>
                                      <p:tavLst>
                                        <p:tav tm="0">
                                          <p:val>
                                            <p:strVal val="ppt_w"/>
                                          </p:val>
                                        </p:tav>
                                        <p:tav tm="100000">
                                          <p:val>
                                            <p:fltVal val="0"/>
                                          </p:val>
                                        </p:tav>
                                      </p:tavLst>
                                    </p:anim>
                                    <p:anim calcmode="lin" valueType="num">
                                      <p:cBhvr>
                                        <p:cTn id="35" dur="1000"/>
                                        <p:tgtEl>
                                          <p:spTgt spid="10"/>
                                        </p:tgtEl>
                                        <p:attrNameLst>
                                          <p:attrName>ppt_h</p:attrName>
                                        </p:attrNameLst>
                                      </p:cBhvr>
                                      <p:tavLst>
                                        <p:tav tm="0">
                                          <p:val>
                                            <p:strVal val="ppt_h"/>
                                          </p:val>
                                        </p:tav>
                                        <p:tav tm="100000">
                                          <p:val>
                                            <p:fltVal val="0"/>
                                          </p:val>
                                        </p:tav>
                                      </p:tavLst>
                                    </p:anim>
                                    <p:anim calcmode="lin" valueType="num">
                                      <p:cBhvr>
                                        <p:cTn id="36" dur="1000"/>
                                        <p:tgtEl>
                                          <p:spTgt spid="10"/>
                                        </p:tgtEl>
                                        <p:attrNameLst>
                                          <p:attrName>style.rotation</p:attrName>
                                        </p:attrNameLst>
                                      </p:cBhvr>
                                      <p:tavLst>
                                        <p:tav tm="0">
                                          <p:val>
                                            <p:fltVal val="0"/>
                                          </p:val>
                                        </p:tav>
                                        <p:tav tm="100000">
                                          <p:val>
                                            <p:fltVal val="90"/>
                                          </p:val>
                                        </p:tav>
                                      </p:tavLst>
                                    </p:anim>
                                    <p:animEffect transition="out" filter="fade">
                                      <p:cBhvr>
                                        <p:cTn id="37" dur="1000"/>
                                        <p:tgtEl>
                                          <p:spTgt spid="10"/>
                                        </p:tgtEl>
                                      </p:cBhvr>
                                    </p:animEffect>
                                    <p:set>
                                      <p:cBhvr>
                                        <p:cTn id="38" dur="1" fill="hold">
                                          <p:stCondLst>
                                            <p:cond delay="999"/>
                                          </p:stCondLst>
                                        </p:cTn>
                                        <p:tgtEl>
                                          <p:spTgt spid="10"/>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Quali simboli rappresentano Zeus</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a:t>
            </a:r>
            <a:r>
              <a:rPr lang="it-IT" dirty="0" smtClean="0">
                <a:latin typeface="Aharoni" pitchFamily="2" charset="-79"/>
                <a:cs typeface="Aharoni" pitchFamily="2" charset="-79"/>
              </a:rPr>
              <a:t>folgore</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 e </a:t>
            </a:r>
            <a:r>
              <a:rPr lang="it-IT" dirty="0" smtClean="0">
                <a:latin typeface="Aharoni" pitchFamily="2" charset="-79"/>
                <a:cs typeface="Aharoni" pitchFamily="2" charset="-79"/>
              </a:rPr>
              <a:t>fulmine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folgore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Fulmine e tridente</a:t>
            </a:r>
            <a:endParaRPr lang="it-IT" dirty="0"/>
          </a:p>
        </p:txBody>
      </p:sp>
      <p:sp>
        <p:nvSpPr>
          <p:cNvPr id="19" name="CasellaDiTesto 18"/>
          <p:cNvSpPr txBox="1"/>
          <p:nvPr/>
        </p:nvSpPr>
        <p:spPr>
          <a:xfrm>
            <a:off x="2195999" y="603132"/>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184078640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9" name="CasellaDiTesto 18"/>
          <p:cNvSpPr txBox="1"/>
          <p:nvPr/>
        </p:nvSpPr>
        <p:spPr>
          <a:xfrm>
            <a:off x="1991616" y="620686"/>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33494104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tiene nella mano destra?</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d’oro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Un’aquila d’oro</a:t>
            </a:r>
            <a:endParaRPr lang="it-IT" dirty="0">
              <a:solidFill>
                <a:srgbClr val="FFFFFF"/>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Una Nike</a:t>
            </a:r>
            <a:endParaRPr lang="it-IT" dirty="0">
              <a:solidFill>
                <a:srgbClr val="FFFFFF"/>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smtClean="0">
                <a:solidFill>
                  <a:srgbClr val="FFFFFF"/>
                </a:solidFill>
                <a:latin typeface="Aharoni" pitchFamily="2" charset="-79"/>
                <a:cs typeface="Aharoni" pitchFamily="2" charset="-79"/>
              </a:rPr>
              <a:t>La folgore</a:t>
            </a:r>
            <a:endParaRPr lang="it-IT" dirty="0">
              <a:solidFill>
                <a:srgbClr val="FFFFFF"/>
              </a:solidFill>
              <a:latin typeface="Aharoni" pitchFamily="2" charset="-79"/>
              <a:cs typeface="Aharoni" pitchFamily="2" charset="-79"/>
            </a:endParaRP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1" name="Rettangolo 30">
            <a:hlinkClick r:id="rId11"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2" name="Rettangolo 31">
            <a:hlinkClick r:id="rId12"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84241621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9" name="CasellaDiTesto 18"/>
          <p:cNvSpPr txBox="1"/>
          <p:nvPr/>
        </p:nvSpPr>
        <p:spPr>
          <a:xfrm>
            <a:off x="1991616" y="612123"/>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01208284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1" name="Rettangolo 30">
            <a:hlinkClick r:id="rId11"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2" name="Rettangolo 31">
            <a:hlinkClick r:id="rId12"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46739811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2" name="Rettangolo 31">
            <a:hlinkClick r:id="rId10"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3" name="Rettangolo 32">
            <a:hlinkClick r:id="rId11"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6625554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9" name="CasellaDiTesto 18"/>
          <p:cNvSpPr txBox="1"/>
          <p:nvPr/>
        </p:nvSpPr>
        <p:spPr>
          <a:xfrm>
            <a:off x="2190010"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4" name="Immagin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346611777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2"/>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9" name="CasellaDiTesto 18"/>
          <p:cNvSpPr txBox="1"/>
          <p:nvPr/>
        </p:nvSpPr>
        <p:spPr>
          <a:xfrm>
            <a:off x="1991616" y="62068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7045107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8" name="Rettangolo 27"/>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29" name="Rettangolo 28">
            <a:hlinkClick r:id="rId11"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0" name="Rettangolo 29">
            <a:hlinkClick r:id="rId11"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1" name="Rettangolo 30">
            <a:hlinkClick r:id="rId11"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2" name="Rettangolo 31">
            <a:hlinkClick r:id="rId12"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65027352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57200" y="548680"/>
            <a:ext cx="8229600" cy="5577483"/>
          </a:xfrm>
        </p:spPr>
        <p:txBody>
          <a:bodyPr/>
          <a:lstStyle/>
          <a:p>
            <a:pPr marL="0" indent="0" algn="ctr">
              <a:buNone/>
            </a:pPr>
            <a:r>
              <a:rPr lang="it-IT" sz="4400" dirty="0" smtClean="0">
                <a:solidFill>
                  <a:schemeClr val="bg1"/>
                </a:solidFill>
                <a:latin typeface="AR JULIAN" pitchFamily="2" charset="0"/>
              </a:rPr>
              <a:t>La figura di Zeus</a:t>
            </a:r>
          </a:p>
          <a:p>
            <a:pPr marL="0" indent="0">
              <a:buNone/>
            </a:pPr>
            <a:r>
              <a:rPr lang="it-IT" sz="2400" dirty="0">
                <a:solidFill>
                  <a:schemeClr val="bg1"/>
                </a:solidFill>
              </a:rPr>
              <a:t>Zeus veniva raffigurato seduto su un trono, col viso maestoso e sereno, con una chioma folta, il viso era coperto dalla barba, la fronte era spaziosa, le labbra sottili e gli occhi grandi e buoni. Zeus reggeva nella mano desta una dea Nike, mentre nelle sinistra uno scettro su </a:t>
            </a:r>
            <a:r>
              <a:rPr lang="it-IT" sz="2400" dirty="0" smtClean="0">
                <a:solidFill>
                  <a:schemeClr val="bg1"/>
                </a:solidFill>
              </a:rPr>
              <a:t>cui </a:t>
            </a:r>
            <a:r>
              <a:rPr lang="it-IT" sz="2400" dirty="0">
                <a:solidFill>
                  <a:schemeClr val="bg1"/>
                </a:solidFill>
              </a:rPr>
              <a:t>poggiava l’aquila d’oro.</a:t>
            </a:r>
          </a:p>
          <a:p>
            <a:pPr marL="0" indent="0">
              <a:buNone/>
            </a:pPr>
            <a:r>
              <a:rPr lang="it-IT" sz="2400" dirty="0" smtClean="0">
                <a:solidFill>
                  <a:schemeClr val="bg1"/>
                </a:solidFill>
              </a:rPr>
              <a:t>Così </a:t>
            </a:r>
            <a:r>
              <a:rPr lang="it-IT" sz="2400" dirty="0">
                <a:solidFill>
                  <a:schemeClr val="bg1"/>
                </a:solidFill>
              </a:rPr>
              <a:t>veniva rappresentata l’imponente statua di Zeus, alta 13 metri che si trovava nel suo tempio a Olimpia.</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 name="Rettangolo arrotondato 1">
            <a:hlinkClick r:id="rId4" action="ppaction://hlinksldjump"/>
          </p:cNvPr>
          <p:cNvSpPr/>
          <p:nvPr/>
        </p:nvSpPr>
        <p:spPr>
          <a:xfrm>
            <a:off x="3323357" y="4881312"/>
            <a:ext cx="2520280" cy="8640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Zeus</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405844812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6" name="Immagin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7" name="Immagin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29" name="Rettangolo 28"/>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2" name="Rettangolo 31">
            <a:hlinkClick r:id="rId10"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3" name="Rettangolo 32">
            <a:hlinkClick r:id="rId11"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24410155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8"/>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1"/>
                                        </p:tgtEl>
                                        <p:attrNameLst>
                                          <p:attrName>ppt_w</p:attrName>
                                        </p:attrNameLst>
                                      </p:cBhvr>
                                      <p:tavLst>
                                        <p:tav tm="0">
                                          <p:val>
                                            <p:strVal val="ppt_w"/>
                                          </p:val>
                                        </p:tav>
                                        <p:tav tm="100000">
                                          <p:val>
                                            <p:fltVal val="0"/>
                                          </p:val>
                                        </p:tav>
                                      </p:tavLst>
                                    </p:anim>
                                    <p:anim calcmode="lin" valueType="num">
                                      <p:cBhvr>
                                        <p:cTn id="35" dur="1000"/>
                                        <p:tgtEl>
                                          <p:spTgt spid="11"/>
                                        </p:tgtEl>
                                        <p:attrNameLst>
                                          <p:attrName>ppt_h</p:attrName>
                                        </p:attrNameLst>
                                      </p:cBhvr>
                                      <p:tavLst>
                                        <p:tav tm="0">
                                          <p:val>
                                            <p:strVal val="ppt_h"/>
                                          </p:val>
                                        </p:tav>
                                        <p:tav tm="100000">
                                          <p:val>
                                            <p:fltVal val="0"/>
                                          </p:val>
                                        </p:tav>
                                      </p:tavLst>
                                    </p:anim>
                                    <p:anim calcmode="lin" valueType="num">
                                      <p:cBhvr>
                                        <p:cTn id="36" dur="1000"/>
                                        <p:tgtEl>
                                          <p:spTgt spid="11"/>
                                        </p:tgtEl>
                                        <p:attrNameLst>
                                          <p:attrName>style.rotation</p:attrName>
                                        </p:attrNameLst>
                                      </p:cBhvr>
                                      <p:tavLst>
                                        <p:tav tm="0">
                                          <p:val>
                                            <p:fltVal val="0"/>
                                          </p:val>
                                        </p:tav>
                                        <p:tav tm="100000">
                                          <p:val>
                                            <p:fltVal val="90"/>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9" grpId="0" animBg="1"/>
      <p:bldP spid="30" grpId="0" animBg="1"/>
      <p:bldP spid="31" grpId="0" animBg="1"/>
      <p:bldP spid="32" grpId="0" animBg="1"/>
      <p:bldP spid="33" grpId="0" animBg="1"/>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26" name="CasellaDiTesto 25"/>
          <p:cNvSpPr txBox="1"/>
          <p:nvPr/>
        </p:nvSpPr>
        <p:spPr>
          <a:xfrm>
            <a:off x="2190010"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9" name="Immagin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19" name="Immagin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8" name="Immagine 2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4086630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19"/>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19"/>
                                        </p:tgtEl>
                                      </p:cBhvr>
                                    </p:animEffect>
                                    <p:set>
                                      <p:cBhvr>
                                        <p:cTn id="54" dur="1" fill="hold">
                                          <p:stCondLst>
                                            <p:cond delay="499"/>
                                          </p:stCondLst>
                                        </p:cTn>
                                        <p:tgtEl>
                                          <p:spTgt spid="19"/>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ppt_x"/>
                                          </p:val>
                                        </p:tav>
                                        <p:tav tm="100000">
                                          <p:val>
                                            <p:strVal val="#ppt_x"/>
                                          </p:val>
                                        </p:tav>
                                      </p:tavLst>
                                    </p:anim>
                                    <p:anim calcmode="lin" valueType="num">
                                      <p:cBhvr additive="base">
                                        <p:cTn id="59" dur="500" fill="hold"/>
                                        <p:tgtEl>
                                          <p:spTgt spid="26"/>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circle(out)">
                                      <p:cBhvr>
                                        <p:cTn id="63"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1" name="Immagin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22" name="Immagin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pic>
        <p:nvPicPr>
          <p:cNvPr id="25" name="Immagin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6" name="Immagin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
        <p:nvSpPr>
          <p:cNvPr id="31" name="Rettangolo 30"/>
          <p:cNvSpPr/>
          <p:nvPr/>
        </p:nvSpPr>
        <p:spPr>
          <a:xfrm>
            <a:off x="3098402"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Cos’è «Egida»?</a:t>
            </a:r>
            <a:endParaRPr lang="it-IT" sz="2000" dirty="0">
              <a:solidFill>
                <a:schemeClr val="tx1"/>
              </a:solidFill>
              <a:latin typeface="Aharoni" pitchFamily="2" charset="-79"/>
              <a:cs typeface="Aharoni" pitchFamily="2" charset="-79"/>
            </a:endParaRPr>
          </a:p>
        </p:txBody>
      </p:sp>
      <p:sp>
        <p:nvSpPr>
          <p:cNvPr id="32" name="Rettangolo 31">
            <a:hlinkClick r:id="rId10" action="ppaction://hlinksldjump"/>
          </p:cNvPr>
          <p:cNvSpPr/>
          <p:nvPr/>
        </p:nvSpPr>
        <p:spPr>
          <a:xfrm>
            <a:off x="3090619"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madre di Zeus</a:t>
            </a:r>
            <a:endParaRPr lang="it-IT" dirty="0">
              <a:solidFill>
                <a:schemeClr val="tx1"/>
              </a:solidFill>
              <a:latin typeface="Aharoni" pitchFamily="2" charset="-79"/>
              <a:cs typeface="Aharoni" pitchFamily="2" charset="-79"/>
            </a:endParaRPr>
          </a:p>
        </p:txBody>
      </p:sp>
      <p:sp>
        <p:nvSpPr>
          <p:cNvPr id="33" name="Rettangolo 32">
            <a:hlinkClick r:id="rId10" action="ppaction://hlinksldjump"/>
          </p:cNvPr>
          <p:cNvSpPr/>
          <p:nvPr/>
        </p:nvSpPr>
        <p:spPr>
          <a:xfrm>
            <a:off x="3082836"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nome dell’aquila</a:t>
            </a:r>
            <a:endParaRPr lang="it-IT" dirty="0">
              <a:solidFill>
                <a:schemeClr val="tx1"/>
              </a:solidFill>
              <a:latin typeface="Aharoni" pitchFamily="2" charset="-79"/>
              <a:cs typeface="Aharoni" pitchFamily="2" charset="-79"/>
            </a:endParaRPr>
          </a:p>
        </p:txBody>
      </p:sp>
      <p:sp>
        <p:nvSpPr>
          <p:cNvPr id="34" name="Rettangolo 33">
            <a:hlinkClick r:id="rId10" action="ppaction://hlinksldjump"/>
          </p:cNvPr>
          <p:cNvSpPr/>
          <p:nvPr/>
        </p:nvSpPr>
        <p:spPr>
          <a:xfrm>
            <a:off x="3098402"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Folgore in greco</a:t>
            </a:r>
            <a:endParaRPr lang="it-IT" dirty="0">
              <a:solidFill>
                <a:schemeClr val="tx1"/>
              </a:solidFill>
              <a:latin typeface="Aharoni" pitchFamily="2" charset="-79"/>
              <a:cs typeface="Aharoni" pitchFamily="2" charset="-79"/>
            </a:endParaRPr>
          </a:p>
        </p:txBody>
      </p:sp>
      <p:sp>
        <p:nvSpPr>
          <p:cNvPr id="35" name="Rettangolo 34">
            <a:hlinkClick r:id="rId11" action="ppaction://hlinksldjump"/>
          </p:cNvPr>
          <p:cNvSpPr/>
          <p:nvPr/>
        </p:nvSpPr>
        <p:spPr>
          <a:xfrm>
            <a:off x="3090619"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31884112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6"/>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21"/>
                                        </p:tgtEl>
                                        <p:attrNameLst>
                                          <p:attrName>ppt_w</p:attrName>
                                        </p:attrNameLst>
                                      </p:cBhvr>
                                      <p:tavLst>
                                        <p:tav tm="0">
                                          <p:val>
                                            <p:strVal val="ppt_w"/>
                                          </p:val>
                                        </p:tav>
                                        <p:tav tm="100000">
                                          <p:val>
                                            <p:fltVal val="0"/>
                                          </p:val>
                                        </p:tav>
                                      </p:tavLst>
                                    </p:anim>
                                    <p:anim calcmode="lin" valueType="num">
                                      <p:cBhvr>
                                        <p:cTn id="35" dur="1000"/>
                                        <p:tgtEl>
                                          <p:spTgt spid="21"/>
                                        </p:tgtEl>
                                        <p:attrNameLst>
                                          <p:attrName>ppt_h</p:attrName>
                                        </p:attrNameLst>
                                      </p:cBhvr>
                                      <p:tavLst>
                                        <p:tav tm="0">
                                          <p:val>
                                            <p:strVal val="ppt_h"/>
                                          </p:val>
                                        </p:tav>
                                        <p:tav tm="100000">
                                          <p:val>
                                            <p:fltVal val="0"/>
                                          </p:val>
                                        </p:tav>
                                      </p:tavLst>
                                    </p:anim>
                                    <p:anim calcmode="lin" valueType="num">
                                      <p:cBhvr>
                                        <p:cTn id="36" dur="1000"/>
                                        <p:tgtEl>
                                          <p:spTgt spid="21"/>
                                        </p:tgtEl>
                                        <p:attrNameLst>
                                          <p:attrName>style.rotation</p:attrName>
                                        </p:attrNameLst>
                                      </p:cBhvr>
                                      <p:tavLst>
                                        <p:tav tm="0">
                                          <p:val>
                                            <p:fltVal val="0"/>
                                          </p:val>
                                        </p:tav>
                                        <p:tav tm="100000">
                                          <p:val>
                                            <p:fltVal val="90"/>
                                          </p:val>
                                        </p:tav>
                                      </p:tavLst>
                                    </p:anim>
                                    <p:animEffect transition="out" filter="fade">
                                      <p:cBhvr>
                                        <p:cTn id="37" dur="1000"/>
                                        <p:tgtEl>
                                          <p:spTgt spid="21"/>
                                        </p:tgtEl>
                                      </p:cBhvr>
                                    </p:animEffect>
                                    <p:set>
                                      <p:cBhvr>
                                        <p:cTn id="38" dur="1" fill="hold">
                                          <p:stCondLst>
                                            <p:cond delay="999"/>
                                          </p:stCondLst>
                                        </p:cTn>
                                        <p:tgtEl>
                                          <p:spTgt spid="21"/>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par>
                          <p:cTn id="43" fill="hold">
                            <p:stCondLst>
                              <p:cond delay="75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800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1" grpId="0" animBg="1"/>
      <p:bldP spid="32" grpId="0" animBg="1"/>
      <p:bldP spid="33" grpId="0" animBg="1"/>
      <p:bldP spid="34" grpId="0" animBg="1"/>
      <p:bldP spid="35" grpId="0" animBg="1"/>
    </p:bld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tiene nella mano destra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d’oro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Un’aquila d’oro</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Nike</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folgore</a:t>
            </a:r>
          </a:p>
        </p:txBody>
      </p:sp>
      <p:sp>
        <p:nvSpPr>
          <p:cNvPr id="18" name="CasellaDiTesto 17"/>
          <p:cNvSpPr txBox="1"/>
          <p:nvPr/>
        </p:nvSpPr>
        <p:spPr>
          <a:xfrm>
            <a:off x="2190010"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0" name="Immagine 19"/>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12177672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0"/>
                            </p:stCondLst>
                            <p:childTnLst>
                              <p:par>
                                <p:cTn id="50" presetID="2" presetClass="entr" presetSubtype="4"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1+#ppt_h/2"/>
                                          </p:val>
                                        </p:tav>
                                        <p:tav tm="100000">
                                          <p:val>
                                            <p:strVal val="#ppt_y"/>
                                          </p:val>
                                        </p:tav>
                                      </p:tavLst>
                                    </p:anim>
                                  </p:childTnLst>
                                </p:cTn>
                              </p:par>
                            </p:childTnLst>
                          </p:cTn>
                        </p:par>
                        <p:par>
                          <p:cTn id="54" fill="hold">
                            <p:stCondLst>
                              <p:cond delay="5500"/>
                            </p:stCondLst>
                            <p:childTnLst>
                              <p:par>
                                <p:cTn id="55" presetID="6" presetClass="entr" presetSubtype="32"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circle(out)">
                                      <p:cBhvr>
                                        <p:cTn id="57" dur="2000"/>
                                        <p:tgtEl>
                                          <p:spTgt spid="19"/>
                                        </p:tgtEl>
                                      </p:cBhvr>
                                    </p:animEffect>
                                  </p:childTnLst>
                                </p:cTn>
                              </p:par>
                            </p:childTnLst>
                          </p:cTn>
                        </p:par>
                        <p:par>
                          <p:cTn id="58" fill="hold">
                            <p:stCondLst>
                              <p:cond delay="7500"/>
                            </p:stCondLst>
                            <p:childTnLst>
                              <p:par>
                                <p:cTn id="59" presetID="42" presetClass="path" presetSubtype="0" accel="50000" decel="50000" fill="hold" nodeType="afterEffect">
                                  <p:stCondLst>
                                    <p:cond delay="0"/>
                                  </p:stCondLst>
                                  <p:childTnLst>
                                    <p:animMotion origin="layout" path="M 0 0 L 0 0.25 E" pathEditMode="relative" ptsTypes="">
                                      <p:cBhvr>
                                        <p:cTn id="60" dur="2000" fill="hold"/>
                                        <p:tgtEl>
                                          <p:spTgt spid="24"/>
                                        </p:tgtEl>
                                        <p:attrNameLst>
                                          <p:attrName>ppt_x</p:attrName>
                                          <p:attrName>ppt_y</p:attrName>
                                        </p:attrNameLst>
                                      </p:cBhvr>
                                    </p:animMotion>
                                  </p:childTnLst>
                                </p:cTn>
                              </p:par>
                              <p:par>
                                <p:cTn id="61" presetID="10" presetClass="exit" presetSubtype="0" fill="hold" nodeType="withEffect">
                                  <p:stCondLst>
                                    <p:cond delay="0"/>
                                  </p:stCondLst>
                                  <p:childTnLst>
                                    <p:animEffect transition="out" filter="fade">
                                      <p:cBhvr>
                                        <p:cTn id="62" dur="500"/>
                                        <p:tgtEl>
                                          <p:spTgt spid="24"/>
                                        </p:tgtEl>
                                      </p:cBhvr>
                                    </p:animEffect>
                                    <p:set>
                                      <p:cBhvr>
                                        <p:cTn id="6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81736" y="62068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90021782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a:t>
            </a:r>
            <a:r>
              <a:rPr lang="it-IT" dirty="0" smtClean="0">
                <a:solidFill>
                  <a:schemeClr val="tx1"/>
                </a:solidFill>
                <a:latin typeface="Aharoni" pitchFamily="2" charset="-79"/>
                <a:cs typeface="Aharoni" pitchFamily="2" charset="-79"/>
              </a:rPr>
              <a:t>greco</a:t>
            </a:r>
            <a:endParaRPr lang="it-IT" dirty="0">
              <a:solidFill>
                <a:schemeClr val="tx1"/>
              </a:solidFill>
              <a:latin typeface="Aharoni" pitchFamily="2" charset="-79"/>
              <a:cs typeface="Aharoni" pitchFamily="2" charset="-79"/>
            </a:endParaRP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7515629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97302" y="62068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1416244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6"/>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352688018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81736" y="592790"/>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19474277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7"/>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32549661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la tua squadra</a:t>
            </a:r>
            <a:endParaRPr lang="it-IT" dirty="0">
              <a:solidFill>
                <a:schemeClr val="bg1"/>
              </a:solidFill>
              <a:latin typeface="AR JULIAN" pitchFamily="2" charset="0"/>
            </a:endParaRPr>
          </a:p>
        </p:txBody>
      </p:sp>
      <p:sp>
        <p:nvSpPr>
          <p:cNvPr id="4" name="Rettangolo 3">
            <a:hlinkClick r:id="rId3" action="ppaction://hlinksldjump"/>
          </p:cNvPr>
          <p:cNvSpPr/>
          <p:nvPr/>
        </p:nvSpPr>
        <p:spPr>
          <a:xfrm>
            <a:off x="971600" y="2060848"/>
            <a:ext cx="3024336" cy="374441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6600" dirty="0" smtClean="0">
                <a:solidFill>
                  <a:schemeClr val="tx1"/>
                </a:solidFill>
                <a:latin typeface="AR JULIAN" pitchFamily="2" charset="0"/>
              </a:rPr>
              <a:t>Achei</a:t>
            </a:r>
            <a:endParaRPr lang="it-IT" dirty="0">
              <a:solidFill>
                <a:schemeClr val="tx1"/>
              </a:solidFill>
              <a:latin typeface="AR JULIAN" pitchFamily="2" charset="0"/>
            </a:endParaRPr>
          </a:p>
        </p:txBody>
      </p:sp>
      <p:sp>
        <p:nvSpPr>
          <p:cNvPr id="5" name="Rettangolo 4">
            <a:hlinkClick r:id="rId4" action="ppaction://hlinksldjump"/>
          </p:cNvPr>
          <p:cNvSpPr/>
          <p:nvPr/>
        </p:nvSpPr>
        <p:spPr>
          <a:xfrm>
            <a:off x="5004048" y="2041578"/>
            <a:ext cx="3024336" cy="374441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6600" dirty="0" smtClean="0">
                <a:solidFill>
                  <a:schemeClr val="tx1"/>
                </a:solidFill>
                <a:latin typeface="AR JULIAN" pitchFamily="2" charset="0"/>
              </a:rPr>
              <a:t>Troiani</a:t>
            </a:r>
            <a:endParaRPr lang="it-IT" sz="6600" dirty="0">
              <a:solidFill>
                <a:schemeClr val="tx1"/>
              </a:solidFill>
              <a:latin typeface="AR JULIAN" pitchFamily="2" charset="0"/>
            </a:endParaRPr>
          </a:p>
        </p:txBody>
      </p:sp>
      <p:sp>
        <p:nvSpPr>
          <p:cNvPr id="6" name="Indietro o precedente 5">
            <a:hlinkClick r:id="rId5"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6256" y="4293096"/>
            <a:ext cx="1944216" cy="1944216"/>
          </a:xfrm>
          <a:prstGeom prst="rect">
            <a:avLst/>
          </a:prstGeom>
        </p:spPr>
      </p:pic>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307" y="1617102"/>
            <a:ext cx="1953445" cy="1953445"/>
          </a:xfrm>
          <a:prstGeom prst="rect">
            <a:avLst/>
          </a:prstGeom>
        </p:spPr>
      </p:pic>
    </p:spTree>
    <p:extLst>
      <p:ext uri="{BB962C8B-B14F-4D97-AF65-F5344CB8AC3E}">
        <p14:creationId xmlns:p14="http://schemas.microsoft.com/office/powerpoint/2010/main" val="30684576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8" name="epee 15.wav"/>
          </p:stSnd>
        </p:sndAc>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Ettore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266928"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a:hlinkClick r:id="rId4" action="ppaction://hlinksldjump"/>
          </p:cNvPr>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11" name="Rettangolo arrotondato 10">
            <a:hlinkClick r:id="rId5" action="ppaction://hlinksldjump"/>
          </p:cNvPr>
          <p:cNvSpPr/>
          <p:nvPr/>
        </p:nvSpPr>
        <p:spPr>
          <a:xfrm>
            <a:off x="467544" y="1844824"/>
            <a:ext cx="4896544" cy="84471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a:solidFill>
                  <a:schemeClr val="tx1"/>
                </a:solidFill>
                <a:latin typeface="AR JULIAN" pitchFamily="2" charset="0"/>
              </a:rPr>
              <a:t>Storia del personaggio</a:t>
            </a:r>
          </a:p>
        </p:txBody>
      </p:sp>
      <p:sp>
        <p:nvSpPr>
          <p:cNvPr id="12" name="CasellaDiTesto 11"/>
          <p:cNvSpPr txBox="1"/>
          <p:nvPr/>
        </p:nvSpPr>
        <p:spPr>
          <a:xfrm>
            <a:off x="483291" y="3325341"/>
            <a:ext cx="3960440" cy="3508653"/>
          </a:xfrm>
          <a:prstGeom prst="rect">
            <a:avLst/>
          </a:prstGeom>
          <a:noFill/>
        </p:spPr>
        <p:txBody>
          <a:bodyPr wrap="square" rtlCol="0">
            <a:spAutoFit/>
          </a:bodyPr>
          <a:lstStyle/>
          <a:p>
            <a:pPr marL="342900" indent="-342900">
              <a:buFont typeface="Arial" pitchFamily="34" charset="0"/>
              <a:buChar char="•"/>
            </a:pPr>
            <a:r>
              <a:rPr lang="it-IT" sz="2200" dirty="0" smtClean="0">
                <a:solidFill>
                  <a:schemeClr val="bg1"/>
                </a:solidFill>
                <a:latin typeface="AR JULIAN" pitchFamily="2" charset="0"/>
              </a:rPr>
              <a:t>sterminatore </a:t>
            </a:r>
            <a:r>
              <a:rPr lang="it-IT" sz="2200" dirty="0">
                <a:solidFill>
                  <a:schemeClr val="bg1"/>
                </a:solidFill>
                <a:latin typeface="AR JULIAN" pitchFamily="2" charset="0"/>
              </a:rPr>
              <a:t>di </a:t>
            </a:r>
            <a:r>
              <a:rPr lang="it-IT" sz="2200" dirty="0" smtClean="0">
                <a:solidFill>
                  <a:schemeClr val="bg1"/>
                </a:solidFill>
                <a:latin typeface="AR JULIAN" pitchFamily="2" charset="0"/>
              </a:rPr>
              <a:t>guerrieri.</a:t>
            </a:r>
          </a:p>
          <a:p>
            <a:pPr marL="342900" indent="-342900">
              <a:buFont typeface="Arial" pitchFamily="34" charset="0"/>
              <a:buChar char="•"/>
            </a:pPr>
            <a:r>
              <a:rPr lang="it-IT" sz="2200" dirty="0" smtClean="0">
                <a:solidFill>
                  <a:schemeClr val="bg1"/>
                </a:solidFill>
                <a:latin typeface="AR JULIAN" pitchFamily="2" charset="0"/>
              </a:rPr>
              <a:t>pastore </a:t>
            </a:r>
            <a:r>
              <a:rPr lang="it-IT" sz="2200" dirty="0">
                <a:solidFill>
                  <a:schemeClr val="bg1"/>
                </a:solidFill>
                <a:latin typeface="AR JULIAN" pitchFamily="2" charset="0"/>
              </a:rPr>
              <a:t>di </a:t>
            </a:r>
            <a:r>
              <a:rPr lang="it-IT" sz="2200" dirty="0" smtClean="0">
                <a:solidFill>
                  <a:schemeClr val="bg1"/>
                </a:solidFill>
                <a:latin typeface="AR JULIAN" pitchFamily="2" charset="0"/>
              </a:rPr>
              <a:t>popoli/genti/eserciti.</a:t>
            </a:r>
          </a:p>
          <a:p>
            <a:pPr marL="342900" indent="-342900">
              <a:buFont typeface="Arial" pitchFamily="34" charset="0"/>
              <a:buChar char="•"/>
            </a:pPr>
            <a:r>
              <a:rPr lang="it-IT" sz="2200" dirty="0" smtClean="0">
                <a:solidFill>
                  <a:schemeClr val="bg1"/>
                </a:solidFill>
                <a:latin typeface="AR JULIAN" pitchFamily="2" charset="0"/>
              </a:rPr>
              <a:t>domatore </a:t>
            </a:r>
            <a:r>
              <a:rPr lang="it-IT" sz="2200" dirty="0">
                <a:solidFill>
                  <a:schemeClr val="bg1"/>
                </a:solidFill>
                <a:latin typeface="AR JULIAN" pitchFamily="2" charset="0"/>
              </a:rPr>
              <a:t>di </a:t>
            </a:r>
            <a:r>
              <a:rPr lang="it-IT" sz="2200" dirty="0" smtClean="0">
                <a:solidFill>
                  <a:schemeClr val="bg1"/>
                </a:solidFill>
                <a:latin typeface="AR JULIAN" pitchFamily="2" charset="0"/>
              </a:rPr>
              <a:t>cavalli.</a:t>
            </a:r>
          </a:p>
          <a:p>
            <a:pPr marL="342900" indent="-342900">
              <a:buFont typeface="Arial" pitchFamily="34" charset="0"/>
              <a:buChar char="•"/>
            </a:pPr>
            <a:r>
              <a:rPr lang="it-IT" sz="2200" dirty="0" smtClean="0">
                <a:solidFill>
                  <a:schemeClr val="bg1"/>
                </a:solidFill>
                <a:latin typeface="AR JULIAN" pitchFamily="2" charset="0"/>
              </a:rPr>
              <a:t>elmo lucente.</a:t>
            </a:r>
          </a:p>
          <a:p>
            <a:pPr marL="342900" indent="-342900">
              <a:buFont typeface="Arial" pitchFamily="34" charset="0"/>
              <a:buChar char="•"/>
            </a:pPr>
            <a:r>
              <a:rPr lang="it-IT" sz="2200" dirty="0" smtClean="0">
                <a:solidFill>
                  <a:schemeClr val="bg1"/>
                </a:solidFill>
                <a:latin typeface="AR JULIAN" pitchFamily="2" charset="0"/>
              </a:rPr>
              <a:t>amato </a:t>
            </a:r>
            <a:r>
              <a:rPr lang="it-IT" sz="2200" dirty="0">
                <a:solidFill>
                  <a:schemeClr val="bg1"/>
                </a:solidFill>
                <a:latin typeface="AR JULIAN" pitchFamily="2" charset="0"/>
              </a:rPr>
              <a:t>da </a:t>
            </a:r>
            <a:r>
              <a:rPr lang="it-IT" sz="2200" dirty="0" smtClean="0">
                <a:solidFill>
                  <a:schemeClr val="bg1"/>
                </a:solidFill>
                <a:latin typeface="AR JULIAN" pitchFamily="2" charset="0"/>
              </a:rPr>
              <a:t>Zeus.</a:t>
            </a:r>
          </a:p>
          <a:p>
            <a:pPr marL="342900" indent="-342900">
              <a:buFont typeface="Arial" pitchFamily="34" charset="0"/>
              <a:buChar char="•"/>
            </a:pPr>
            <a:r>
              <a:rPr lang="it-IT" sz="2200" dirty="0" smtClean="0">
                <a:solidFill>
                  <a:schemeClr val="bg1"/>
                </a:solidFill>
                <a:latin typeface="AR JULIAN" pitchFamily="2" charset="0"/>
              </a:rPr>
              <a:t>pari </a:t>
            </a:r>
            <a:r>
              <a:rPr lang="it-IT" sz="2200" dirty="0">
                <a:solidFill>
                  <a:schemeClr val="bg1"/>
                </a:solidFill>
                <a:latin typeface="AR JULIAN" pitchFamily="2" charset="0"/>
              </a:rPr>
              <a:t>a Zeus per </a:t>
            </a:r>
            <a:r>
              <a:rPr lang="it-IT" sz="2200" dirty="0" smtClean="0">
                <a:solidFill>
                  <a:schemeClr val="bg1"/>
                </a:solidFill>
                <a:latin typeface="AR JULIAN" pitchFamily="2" charset="0"/>
              </a:rPr>
              <a:t>saggezza.</a:t>
            </a:r>
          </a:p>
          <a:p>
            <a:pPr marL="342900" indent="-342900">
              <a:buFont typeface="Arial" pitchFamily="34" charset="0"/>
              <a:buChar char="•"/>
            </a:pPr>
            <a:r>
              <a:rPr lang="it-IT" sz="2200" dirty="0" smtClean="0">
                <a:solidFill>
                  <a:schemeClr val="bg1"/>
                </a:solidFill>
                <a:latin typeface="AR JULIAN" pitchFamily="2" charset="0"/>
              </a:rPr>
              <a:t>caro </a:t>
            </a:r>
            <a:r>
              <a:rPr lang="it-IT" sz="2200" dirty="0">
                <a:solidFill>
                  <a:schemeClr val="bg1"/>
                </a:solidFill>
                <a:latin typeface="AR JULIAN" pitchFamily="2" charset="0"/>
              </a:rPr>
              <a:t>a </a:t>
            </a:r>
            <a:r>
              <a:rPr lang="it-IT" sz="2200" dirty="0" smtClean="0">
                <a:solidFill>
                  <a:schemeClr val="bg1"/>
                </a:solidFill>
                <a:latin typeface="AR JULIAN" pitchFamily="2" charset="0"/>
              </a:rPr>
              <a:t>Zeus.</a:t>
            </a:r>
          </a:p>
          <a:p>
            <a:pPr marL="342900" indent="-342900">
              <a:buFont typeface="Arial" pitchFamily="34" charset="0"/>
              <a:buChar char="•"/>
            </a:pPr>
            <a:r>
              <a:rPr lang="it-IT" sz="2200" dirty="0" smtClean="0">
                <a:solidFill>
                  <a:schemeClr val="bg1"/>
                </a:solidFill>
                <a:latin typeface="AR JULIAN" pitchFamily="2" charset="0"/>
              </a:rPr>
              <a:t>simile </a:t>
            </a:r>
            <a:r>
              <a:rPr lang="it-IT" sz="2200" dirty="0">
                <a:solidFill>
                  <a:schemeClr val="bg1"/>
                </a:solidFill>
                <a:latin typeface="AR JULIAN" pitchFamily="2" charset="0"/>
              </a:rPr>
              <a:t>ad Ares.   </a:t>
            </a:r>
          </a:p>
          <a:p>
            <a:pPr marL="342900" indent="-342900">
              <a:buFont typeface="Arial" pitchFamily="34" charset="0"/>
              <a:buChar char="•"/>
            </a:pPr>
            <a:endParaRPr lang="it-IT" sz="2400" dirty="0">
              <a:solidFill>
                <a:schemeClr val="bg1"/>
              </a:solidFill>
              <a:latin typeface="AR JULIAN" pitchFamily="2" charset="0"/>
            </a:endParaRPr>
          </a:p>
        </p:txBody>
      </p:sp>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51920" y="3937992"/>
            <a:ext cx="2438400" cy="2438400"/>
          </a:xfrm>
          <a:prstGeom prst="rect">
            <a:avLst/>
          </a:prstGeom>
        </p:spPr>
      </p:pic>
      <p:pic>
        <p:nvPicPr>
          <p:cNvPr id="8" name="Immagin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5107" y="1844824"/>
            <a:ext cx="1518281" cy="2651931"/>
          </a:xfrm>
          <a:prstGeom prst="rect">
            <a:avLst/>
          </a:prstGeom>
          <a:ln>
            <a:noFill/>
          </a:ln>
          <a:effectLst>
            <a:softEdge rad="112500"/>
          </a:effectLst>
        </p:spPr>
      </p:pic>
    </p:spTree>
    <p:extLst>
      <p:ext uri="{BB962C8B-B14F-4D97-AF65-F5344CB8AC3E}">
        <p14:creationId xmlns:p14="http://schemas.microsoft.com/office/powerpoint/2010/main" val="2038487069"/>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8"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81736" y="62353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136256125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175514604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97302" y="620688"/>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2438620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2186119"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63292648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Uno scudo</a:t>
            </a:r>
          </a:p>
        </p:txBody>
      </p:sp>
      <p:sp>
        <p:nvSpPr>
          <p:cNvPr id="19" name="CasellaDiTesto 18"/>
          <p:cNvSpPr txBox="1"/>
          <p:nvPr/>
        </p:nvSpPr>
        <p:spPr>
          <a:xfrm>
            <a:off x="1981736" y="620687"/>
            <a:ext cx="5157181" cy="1200329"/>
          </a:xfrm>
          <a:prstGeom prst="rect">
            <a:avLst/>
          </a:prstGeom>
          <a:noFill/>
        </p:spPr>
        <p:txBody>
          <a:bodyPr wrap="none" rtlCol="0">
            <a:spAutoFit/>
          </a:bodyPr>
          <a:lstStyle/>
          <a:p>
            <a:r>
              <a:rPr lang="it-IT" sz="7200" dirty="0" smtClean="0">
                <a:latin typeface="Stencil" pitchFamily="82" charset="0"/>
              </a:rPr>
              <a:t>ZEUS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89698">
            <a:off x="1868813" y="4933404"/>
            <a:ext cx="1297154" cy="1297154"/>
          </a:xfrm>
          <a:prstGeom prst="rect">
            <a:avLst/>
          </a:prstGeom>
        </p:spPr>
      </p:pic>
    </p:spTree>
    <p:extLst>
      <p:ext uri="{BB962C8B-B14F-4D97-AF65-F5344CB8AC3E}">
        <p14:creationId xmlns:p14="http://schemas.microsoft.com/office/powerpoint/2010/main" val="30285431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4000"/>
                            </p:stCondLst>
                            <p:childTnLst>
                              <p:par>
                                <p:cTn id="30" presetID="44" presetClass="path" presetSubtype="0" accel="50000" decel="50000" fill="hold" nodeType="afterEffect">
                                  <p:stCondLst>
                                    <p:cond delay="0"/>
                                  </p:stCondLst>
                                  <p:childTnLst>
                                    <p:animMotion origin="layout" path="M -3.61111E-6 -4.0805E-6 L 0.12969 -0.06893 C 0.15695 -0.08628 0.19775 -0.09437 0.24011 -0.09437 C 0.28855 -0.09437 0.32726 -0.08628 0.35452 -0.06893 L 0.48473 -4.0805E-6 " pathEditMode="relative" rAng="0" ptsTypes="FffFF">
                                      <p:cBhvr>
                                        <p:cTn id="31" dur="2000" fill="hold"/>
                                        <p:tgtEl>
                                          <p:spTgt spid="25"/>
                                        </p:tgtEl>
                                        <p:attrNameLst>
                                          <p:attrName>ppt_x</p:attrName>
                                          <p:attrName>ppt_y</p:attrName>
                                        </p:attrNameLst>
                                      </p:cBhvr>
                                      <p:rCtr x="24236" y="-4719"/>
                                    </p:animMotion>
                                  </p:childTnLst>
                                </p:cTn>
                              </p:par>
                            </p:childTnLst>
                          </p:cTn>
                        </p:par>
                        <p:par>
                          <p:cTn id="32" fill="hold">
                            <p:stCondLst>
                              <p:cond delay="6000"/>
                            </p:stCondLst>
                            <p:childTnLst>
                              <p:par>
                                <p:cTn id="33" presetID="31" presetClass="exit" presetSubtype="0" fill="hold" nodeType="after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childTnLst>
                          </p:cTn>
                        </p:par>
                        <p:par>
                          <p:cTn id="39" fill="hold">
                            <p:stCondLst>
                              <p:cond delay="7000"/>
                            </p:stCondLst>
                            <p:childTnLst>
                              <p:par>
                                <p:cTn id="40" presetID="10" presetClass="exit" presetSubtype="0" fill="hold" nodeType="after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par>
                          <p:cTn id="43" fill="hold">
                            <p:stCondLst>
                              <p:cond delay="7500"/>
                            </p:stCondLst>
                            <p:childTnLst>
                              <p:par>
                                <p:cTn id="44" presetID="42" presetClass="path" presetSubtype="0" accel="50000" decel="50000" fill="hold" nodeType="afterEffect">
                                  <p:stCondLst>
                                    <p:cond delay="0"/>
                                  </p:stCondLst>
                                  <p:childTnLst>
                                    <p:animMotion origin="layout" path="M 0 0 L 0 0.25 E" pathEditMode="relative" ptsTypes="">
                                      <p:cBhvr>
                                        <p:cTn id="45" dur="2000" fill="hold"/>
                                        <p:tgtEl>
                                          <p:spTgt spid="23"/>
                                        </p:tgtEl>
                                        <p:attrNameLst>
                                          <p:attrName>ppt_x</p:attrName>
                                          <p:attrName>ppt_y</p:attrName>
                                        </p:attrNameLst>
                                      </p:cBhvr>
                                    </p:animMotion>
                                  </p:childTnLst>
                                </p:cTn>
                              </p:par>
                              <p:par>
                                <p:cTn id="46" presetID="10" presetClass="exit" presetSubtype="0" fill="hold"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childTnLst>
                          </p:cTn>
                        </p:par>
                        <p:par>
                          <p:cTn id="49" fill="hold">
                            <p:stCondLst>
                              <p:cond delay="9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10000"/>
                            </p:stCondLst>
                            <p:childTnLst>
                              <p:par>
                                <p:cTn id="55" presetID="6" presetClass="entr" presetSubtype="3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out)">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Cos’è «Egida</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madre di Zeus</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nome dell’aquila</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Folgore in greco</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a:solidFill>
                  <a:schemeClr val="tx1"/>
                </a:solidFill>
                <a:latin typeface="Aharoni" pitchFamily="2" charset="-79"/>
                <a:cs typeface="Aharoni" pitchFamily="2" charset="-79"/>
              </a:rPr>
              <a:t>Uno scudo</a:t>
            </a:r>
            <a:endParaRPr lang="it-IT" dirty="0">
              <a:solidFill>
                <a:schemeClr val="tx1"/>
              </a:solidFill>
              <a:latin typeface="Aharoni" pitchFamily="2" charset="-79"/>
              <a:cs typeface="Aharoni" pitchFamily="2" charset="-79"/>
            </a:endParaRPr>
          </a:p>
        </p:txBody>
      </p:sp>
      <p:sp>
        <p:nvSpPr>
          <p:cNvPr id="19" name="CasellaDiTesto 18"/>
          <p:cNvSpPr txBox="1"/>
          <p:nvPr/>
        </p:nvSpPr>
        <p:spPr>
          <a:xfrm>
            <a:off x="2186119" y="614054"/>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702017" y="4574420"/>
            <a:ext cx="2438400" cy="2438400"/>
          </a:xfrm>
          <a:prstGeom prst="rect">
            <a:avLst/>
          </a:prstGeom>
        </p:spPr>
      </p:pic>
      <p:pic>
        <p:nvPicPr>
          <p:cNvPr id="24" name="Immagin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272" y="4151971"/>
            <a:ext cx="2438400" cy="2438400"/>
          </a:xfrm>
          <a:prstGeom prst="rect">
            <a:avLst/>
          </a:prstGeom>
        </p:spPr>
      </p:pic>
      <p:pic>
        <p:nvPicPr>
          <p:cNvPr id="18" name="Immagine 17"/>
          <p:cNvPicPr>
            <a:picLocks noChangeAspect="1"/>
          </p:cNvPicPr>
          <p:nvPr/>
        </p:nvPicPr>
        <p:blipFill>
          <a:blip r:embed="rId10">
            <a:extLst>
              <a:ext uri="{BEBA8EAE-BF5A-486C-A8C5-ECC9F3942E4B}">
                <a14:imgProps xmlns:a14="http://schemas.microsoft.com/office/drawing/2010/main">
                  <a14:imgLayer r:embed="rId11">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Tree>
    <p:extLst>
      <p:ext uri="{BB962C8B-B14F-4D97-AF65-F5344CB8AC3E}">
        <p14:creationId xmlns:p14="http://schemas.microsoft.com/office/powerpoint/2010/main" val="222974282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42" presetClass="path" presetSubtype="0" accel="50000" decel="50000" fill="hold" nodeType="afterEffect">
                                  <p:stCondLst>
                                    <p:cond delay="0"/>
                                  </p:stCondLst>
                                  <p:childTnLst>
                                    <p:animMotion origin="layout" path="M 0 0 L 0 0.25 E" pathEditMode="relative" ptsTypes="">
                                      <p:cBhvr>
                                        <p:cTn id="51" dur="2000" fill="hold"/>
                                        <p:tgtEl>
                                          <p:spTgt spid="24"/>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par>
                          <p:cTn id="55" fill="hold">
                            <p:stCondLst>
                              <p:cond delay="7000"/>
                            </p:stCondLst>
                            <p:childTnLst>
                              <p:par>
                                <p:cTn id="56" presetID="2" presetClass="entr" presetSubtype="4"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par>
                          <p:cTn id="60" fill="hold">
                            <p:stCondLst>
                              <p:cond delay="7500"/>
                            </p:stCondLst>
                            <p:childTnLst>
                              <p:par>
                                <p:cTn id="61" presetID="6" presetClass="entr" presetSubtype="32"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circle(out)">
                                      <p:cBhvr>
                                        <p:cTn id="6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dirty="0" smtClean="0">
                <a:solidFill>
                  <a:schemeClr val="bg1"/>
                </a:solidFill>
              </a:rPr>
              <a:t>Boi, erano le 23:44 (credo) quando ho iniziato.</a:t>
            </a:r>
          </a:p>
          <a:p>
            <a:r>
              <a:rPr lang="it-IT" dirty="0" smtClean="0">
                <a:solidFill>
                  <a:schemeClr val="bg1"/>
                </a:solidFill>
              </a:rPr>
              <a:t>Adesso sono le 01:09 e devo copia-incollare Andromaca.</a:t>
            </a:r>
          </a:p>
          <a:p>
            <a:r>
              <a:rPr lang="it-IT" dirty="0" err="1" smtClean="0">
                <a:solidFill>
                  <a:schemeClr val="bg1"/>
                </a:solidFill>
              </a:rPr>
              <a:t>HaLP</a:t>
            </a:r>
            <a:endParaRPr lang="it-IT" dirty="0" smtClean="0">
              <a:solidFill>
                <a:schemeClr val="bg1"/>
              </a:solidFill>
            </a:endParaRPr>
          </a:p>
          <a:p>
            <a:r>
              <a:rPr lang="it-IT" dirty="0" smtClean="0">
                <a:solidFill>
                  <a:schemeClr val="bg1"/>
                </a:solidFill>
              </a:rPr>
              <a:t>Okay, sono le 01:30 e ho appena collegato l’ultima diapositiva. Buonanotte.</a:t>
            </a:r>
          </a:p>
          <a:p>
            <a:r>
              <a:rPr lang="it-IT" smtClean="0">
                <a:solidFill>
                  <a:schemeClr val="bg1"/>
                </a:solidFill>
              </a:rPr>
              <a:t>Scherzo, sono le 01:36 e sono ancora qui.</a:t>
            </a:r>
            <a:endParaRPr lang="it-IT" dirty="0" smtClean="0">
              <a:solidFill>
                <a:schemeClr val="bg1"/>
              </a:solidFill>
            </a:endParaRPr>
          </a:p>
        </p:txBody>
      </p:sp>
    </p:spTree>
    <p:extLst>
      <p:ext uri="{BB962C8B-B14F-4D97-AF65-F5344CB8AC3E}">
        <p14:creationId xmlns:p14="http://schemas.microsoft.com/office/powerpoint/2010/main" val="403030363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59234" y="620688"/>
            <a:ext cx="9262472" cy="2077492"/>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300" dirty="0" smtClean="0">
                <a:latin typeface="Stencil" pitchFamily="82" charset="0"/>
              </a:rPr>
              <a:t>Andromaca vs Ettore</a:t>
            </a:r>
            <a:endParaRPr lang="it-IT" sz="63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Cosa significa Andromaca?</a:t>
            </a:r>
            <a:endParaRPr lang="it-IT" sz="2000" dirty="0">
              <a:latin typeface="Aharoni" pitchFamily="2" charset="-79"/>
              <a:cs typeface="Aharoni" pitchFamily="2" charset="-79"/>
            </a:endParaRPr>
          </a:p>
        </p:txBody>
      </p:sp>
      <p:sp>
        <p:nvSpPr>
          <p:cNvPr id="16" name="Rettangolo 15">
            <a:hlinkClick r:id="rId7"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Sposa fedele</a:t>
            </a:r>
            <a:endParaRPr lang="it-IT" dirty="0">
              <a:latin typeface="Aharoni" pitchFamily="2" charset="-79"/>
              <a:cs typeface="Aharoni" pitchFamily="2" charset="-79"/>
            </a:endParaRPr>
          </a:p>
        </p:txBody>
      </p:sp>
      <p:sp>
        <p:nvSpPr>
          <p:cNvPr id="17" name="Rettangolo 16">
            <a:hlinkClick r:id="rId8"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Colei che combatte gli uomini</a:t>
            </a:r>
            <a:endParaRPr lang="it-IT" dirty="0">
              <a:latin typeface="Aharoni" pitchFamily="2" charset="-79"/>
              <a:cs typeface="Aharoni" pitchFamily="2" charset="-79"/>
            </a:endParaRPr>
          </a:p>
        </p:txBody>
      </p:sp>
      <p:sp>
        <p:nvSpPr>
          <p:cNvPr id="18" name="Rettangolo 17">
            <a:hlinkClick r:id="rId7"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Animo rammaricato</a:t>
            </a:r>
            <a:endParaRPr lang="it-IT" dirty="0">
              <a:latin typeface="Aharoni" pitchFamily="2" charset="-79"/>
              <a:cs typeface="Aharoni" pitchFamily="2" charset="-79"/>
            </a:endParaRPr>
          </a:p>
        </p:txBody>
      </p:sp>
      <p:sp>
        <p:nvSpPr>
          <p:cNvPr id="19" name="Rettangolo 18">
            <a:hlinkClick r:id="rId7"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Animo modesto</a:t>
            </a:r>
            <a:endParaRPr lang="it-IT" dirty="0">
              <a:latin typeface="Aharoni" pitchFamily="2" charset="-79"/>
              <a:cs typeface="Aharoni" pitchFamily="2" charset="-79"/>
            </a:endParaRPr>
          </a:p>
        </p:txBody>
      </p:sp>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5" name="Immagin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6" name="Anime Gone 8-bit - Boku no Pico (Koi wo Shiyou yo 8-bit Piano Cover) (andromaca).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2400" y="1049834"/>
            <a:ext cx="609600" cy="609600"/>
          </a:xfrm>
          <a:prstGeom prst="rect">
            <a:avLst/>
          </a:prstGeom>
        </p:spPr>
      </p:pic>
    </p:spTree>
    <p:extLst>
      <p:ext uri="{BB962C8B-B14F-4D97-AF65-F5344CB8AC3E}">
        <p14:creationId xmlns:p14="http://schemas.microsoft.com/office/powerpoint/2010/main" val="9289636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 presetClass="entr" presetSubtype="4" fill="hold" grpId="0" nodeType="afterEffect">
                                  <p:stCondLst>
                                    <p:cond delay="0"/>
                                  </p:stCondLst>
                                  <p:iterate type="lt">
                                    <p:tmPct val="0"/>
                                  </p:iterate>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34" presetClass="emph" presetSubtype="0" fill="hold" grpId="1"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13"/>
                                        </p:tgtEl>
                                        <p:attrNameLst>
                                          <p:attrName>ppt_x</p:attrName>
                                          <p:attrName>ppt_y</p:attrName>
                                        </p:attrNameLst>
                                      </p:cBhvr>
                                    </p:animMotion>
                                    <p:animRot by="1500000">
                                      <p:cBhvr>
                                        <p:cTn id="15" dur="125" fill="hold">
                                          <p:stCondLst>
                                            <p:cond delay="0"/>
                                          </p:stCondLst>
                                        </p:cTn>
                                        <p:tgtEl>
                                          <p:spTgt spid="13"/>
                                        </p:tgtEl>
                                        <p:attrNameLst>
                                          <p:attrName>r</p:attrName>
                                        </p:attrNameLst>
                                      </p:cBhvr>
                                    </p:animRot>
                                    <p:animRot by="-1500000">
                                      <p:cBhvr>
                                        <p:cTn id="16" dur="125" fill="hold">
                                          <p:stCondLst>
                                            <p:cond delay="125"/>
                                          </p:stCondLst>
                                        </p:cTn>
                                        <p:tgtEl>
                                          <p:spTgt spid="13"/>
                                        </p:tgtEl>
                                        <p:attrNameLst>
                                          <p:attrName>r</p:attrName>
                                        </p:attrNameLst>
                                      </p:cBhvr>
                                    </p:animRot>
                                    <p:animRot by="-1500000">
                                      <p:cBhvr>
                                        <p:cTn id="17" dur="125" fill="hold">
                                          <p:stCondLst>
                                            <p:cond delay="250"/>
                                          </p:stCondLst>
                                        </p:cTn>
                                        <p:tgtEl>
                                          <p:spTgt spid="13"/>
                                        </p:tgtEl>
                                        <p:attrNameLst>
                                          <p:attrName>r</p:attrName>
                                        </p:attrNameLst>
                                      </p:cBhvr>
                                    </p:animRot>
                                    <p:animRot by="1500000">
                                      <p:cBhvr>
                                        <p:cTn id="18" dur="125" fill="hold">
                                          <p:stCondLst>
                                            <p:cond delay="375"/>
                                          </p:stCondLst>
                                        </p:cTn>
                                        <p:tgtEl>
                                          <p:spTgt spid="13"/>
                                        </p:tgtEl>
                                        <p:attrNameLst>
                                          <p:attrName>r</p:attrName>
                                        </p:attrNameLst>
                                      </p:cBhvr>
                                    </p:animRot>
                                  </p:childTnLst>
                                </p:cTn>
                              </p:par>
                            </p:childTnLst>
                          </p:cTn>
                        </p:par>
                        <p:par>
                          <p:cTn id="19" fill="hold">
                            <p:stCondLst>
                              <p:cond delay="2450"/>
                            </p:stCondLst>
                            <p:childTnLst>
                              <p:par>
                                <p:cTn id="20" presetID="2" presetClass="exit" presetSubtype="1" fill="hold" grpId="2" nodeType="afterEffect">
                                  <p:stCondLst>
                                    <p:cond delay="0"/>
                                  </p:stCondLst>
                                  <p:iterate type="lt">
                                    <p:tmPct val="0"/>
                                  </p:iterate>
                                  <p:childTnLst>
                                    <p:anim calcmode="lin" valueType="num">
                                      <p:cBhvr additive="base">
                                        <p:cTn id="21" dur="500"/>
                                        <p:tgtEl>
                                          <p:spTgt spid="13"/>
                                        </p:tgtEl>
                                        <p:attrNameLst>
                                          <p:attrName>ppt_x</p:attrName>
                                        </p:attrNameLst>
                                      </p:cBhvr>
                                      <p:tavLst>
                                        <p:tav tm="0">
                                          <p:val>
                                            <p:strVal val="ppt_x"/>
                                          </p:val>
                                        </p:tav>
                                        <p:tav tm="100000">
                                          <p:val>
                                            <p:strVal val="ppt_x"/>
                                          </p:val>
                                        </p:tav>
                                      </p:tavLst>
                                    </p:anim>
                                    <p:anim calcmode="lin" valueType="num">
                                      <p:cBhvr additive="base">
                                        <p:cTn id="22" dur="500"/>
                                        <p:tgtEl>
                                          <p:spTgt spid="13"/>
                                        </p:tgtEl>
                                        <p:attrNameLst>
                                          <p:attrName>ppt_y</p:attrName>
                                        </p:attrNameLst>
                                      </p:cBhvr>
                                      <p:tavLst>
                                        <p:tav tm="0">
                                          <p:val>
                                            <p:strVal val="ppt_y"/>
                                          </p:val>
                                        </p:tav>
                                        <p:tav tm="100000">
                                          <p:val>
                                            <p:strVal val="0-ppt_h/2"/>
                                          </p:val>
                                        </p:tav>
                                      </p:tavLst>
                                    </p:anim>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2950"/>
                            </p:stCondLst>
                            <p:childTnLst>
                              <p:par>
                                <p:cTn id="25" presetID="10"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95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41" repeatCount="indefinite" fill="hold" display="0">
                  <p:stCondLst>
                    <p:cond delay="indefinite"/>
                  </p:stCondLst>
                  <p:endCondLst>
                    <p:cond evt="onStopAudio" delay="0">
                      <p:tgtEl>
                        <p:sldTgt/>
                      </p:tgtEl>
                    </p:cond>
                  </p:endCondLst>
                </p:cTn>
                <p:tgtEl>
                  <p:spTgt spid="6"/>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Cosa significa Andromaca?</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Sposa fedele</a:t>
            </a:r>
            <a:endParaRPr lang="it-IT" dirty="0">
              <a:latin typeface="Aharoni" pitchFamily="2" charset="-79"/>
              <a:cs typeface="Aharoni" pitchFamily="2" charset="-79"/>
            </a:endParaRP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Colei che combatte gli uomini</a:t>
            </a:r>
            <a:endParaRPr lang="it-IT" dirty="0">
              <a:latin typeface="Aharoni" pitchFamily="2" charset="-79"/>
              <a:cs typeface="Aharoni" pitchFamily="2" charset="-79"/>
            </a:endParaRP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Animo rammaricato</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Animo modesto</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7" name="Rettangolo 26"/>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Come si chiama suo figlio?</a:t>
            </a:r>
            <a:endParaRPr lang="it-IT" sz="2000" dirty="0">
              <a:solidFill>
                <a:schemeClr val="bg1"/>
              </a:solidFill>
              <a:latin typeface="Aharoni" pitchFamily="2" charset="-79"/>
              <a:cs typeface="Aharoni" pitchFamily="2" charset="-79"/>
            </a:endParaRPr>
          </a:p>
        </p:txBody>
      </p:sp>
      <p:sp>
        <p:nvSpPr>
          <p:cNvPr id="28" name="Rettangolo 27">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29" name="Rettangolo 28">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31" name="Rettangolo 30">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15136833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0"/>
                                        </p:tgtEl>
                                        <p:attrNameLst>
                                          <p:attrName>ppt_w</p:attrName>
                                        </p:attrNameLst>
                                      </p:cBhvr>
                                      <p:tavLst>
                                        <p:tav tm="0">
                                          <p:val>
                                            <p:strVal val="ppt_w"/>
                                          </p:val>
                                        </p:tav>
                                        <p:tav tm="100000">
                                          <p:val>
                                            <p:fltVal val="0"/>
                                          </p:val>
                                        </p:tav>
                                      </p:tavLst>
                                    </p:anim>
                                    <p:anim calcmode="lin" valueType="num">
                                      <p:cBhvr>
                                        <p:cTn id="34" dur="1000"/>
                                        <p:tgtEl>
                                          <p:spTgt spid="10"/>
                                        </p:tgtEl>
                                        <p:attrNameLst>
                                          <p:attrName>ppt_h</p:attrName>
                                        </p:attrNameLst>
                                      </p:cBhvr>
                                      <p:tavLst>
                                        <p:tav tm="0">
                                          <p:val>
                                            <p:strVal val="ppt_h"/>
                                          </p:val>
                                        </p:tav>
                                        <p:tav tm="100000">
                                          <p:val>
                                            <p:fltVal val="0"/>
                                          </p:val>
                                        </p:tav>
                                      </p:tavLst>
                                    </p:anim>
                                    <p:anim calcmode="lin" valueType="num">
                                      <p:cBhvr>
                                        <p:cTn id="35" dur="1000"/>
                                        <p:tgtEl>
                                          <p:spTgt spid="10"/>
                                        </p:tgtEl>
                                        <p:attrNameLst>
                                          <p:attrName>style.rotation</p:attrName>
                                        </p:attrNameLst>
                                      </p:cBhvr>
                                      <p:tavLst>
                                        <p:tav tm="0">
                                          <p:val>
                                            <p:fltVal val="0"/>
                                          </p:val>
                                        </p:tav>
                                        <p:tav tm="100000">
                                          <p:val>
                                            <p:fltVal val="90"/>
                                          </p:val>
                                        </p:tav>
                                      </p:tavLst>
                                    </p:anim>
                                    <p:animEffect transition="out" filter="fade">
                                      <p:cBhvr>
                                        <p:cTn id="36" dur="1000"/>
                                        <p:tgtEl>
                                          <p:spTgt spid="10"/>
                                        </p:tgtEl>
                                      </p:cBhvr>
                                    </p:animEffect>
                                    <p:set>
                                      <p:cBhvr>
                                        <p:cTn id="37" dur="1" fill="hold">
                                          <p:stCondLst>
                                            <p:cond delay="999"/>
                                          </p:stCondLst>
                                        </p:cTn>
                                        <p:tgtEl>
                                          <p:spTgt spid="10"/>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27" grpId="0" animBg="1"/>
      <p:bldP spid="28" grpId="0" animBg="1"/>
      <p:bldP spid="29" grpId="0" animBg="1"/>
      <p:bldP spid="30" grpId="0" animBg="1"/>
      <p:bldP spid="31" grpId="0" animBg="1"/>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Cosa significa Andromaca?</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Sposa fedele</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Colei che combatte gli uomini</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Animo rammaricato</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Animo modesto</a:t>
            </a:r>
          </a:p>
        </p:txBody>
      </p:sp>
      <p:pic>
        <p:nvPicPr>
          <p:cNvPr id="30" name="Immagin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4" name="Immagin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31" name="Rettangolo 30"/>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Come si chiama suo figlio?</a:t>
            </a:r>
            <a:endParaRPr lang="it-IT" sz="2000" dirty="0">
              <a:solidFill>
                <a:schemeClr val="bg1"/>
              </a:solidFill>
              <a:latin typeface="Aharoni" pitchFamily="2" charset="-79"/>
              <a:cs typeface="Aharoni" pitchFamily="2" charset="-79"/>
            </a:endParaRPr>
          </a:p>
        </p:txBody>
      </p:sp>
      <p:sp>
        <p:nvSpPr>
          <p:cNvPr id="32" name="Rettangolo 31">
            <a:hlinkClick r:id="rId8"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33" name="Rettangolo 32">
            <a:hlinkClick r:id="rId8"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34" name="Rettangolo 33">
            <a:hlinkClick r:id="rId9"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35" name="Rettangolo 34">
            <a:hlinkClick r:id="rId8"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242580953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9"/>
                                        </p:tgtEl>
                                        <p:attrNameLst>
                                          <p:attrName>ppt_w</p:attrName>
                                        </p:attrNameLst>
                                      </p:cBhvr>
                                      <p:tavLst>
                                        <p:tav tm="0">
                                          <p:val>
                                            <p:strVal val="ppt_w"/>
                                          </p:val>
                                        </p:tav>
                                        <p:tav tm="100000">
                                          <p:val>
                                            <p:fltVal val="0"/>
                                          </p:val>
                                        </p:tav>
                                      </p:tavLst>
                                    </p:anim>
                                    <p:anim calcmode="lin" valueType="num">
                                      <p:cBhvr>
                                        <p:cTn id="42" dur="1000"/>
                                        <p:tgtEl>
                                          <p:spTgt spid="9"/>
                                        </p:tgtEl>
                                        <p:attrNameLst>
                                          <p:attrName>ppt_h</p:attrName>
                                        </p:attrNameLst>
                                      </p:cBhvr>
                                      <p:tavLst>
                                        <p:tav tm="0">
                                          <p:val>
                                            <p:strVal val="ppt_h"/>
                                          </p:val>
                                        </p:tav>
                                        <p:tav tm="100000">
                                          <p:val>
                                            <p:fltVal val="0"/>
                                          </p:val>
                                        </p:tav>
                                      </p:tavLst>
                                    </p:anim>
                                    <p:anim calcmode="lin" valueType="num">
                                      <p:cBhvr>
                                        <p:cTn id="43" dur="1000"/>
                                        <p:tgtEl>
                                          <p:spTgt spid="9"/>
                                        </p:tgtEl>
                                        <p:attrNameLst>
                                          <p:attrName>style.rotation</p:attrName>
                                        </p:attrNameLst>
                                      </p:cBhvr>
                                      <p:tavLst>
                                        <p:tav tm="0">
                                          <p:val>
                                            <p:fltVal val="0"/>
                                          </p:val>
                                        </p:tav>
                                        <p:tav tm="100000">
                                          <p:val>
                                            <p:fltVal val="90"/>
                                          </p:val>
                                        </p:tav>
                                      </p:tavLst>
                                    </p:anim>
                                    <p:animEffect transition="out" filter="fade">
                                      <p:cBhvr>
                                        <p:cTn id="44" dur="1000"/>
                                        <p:tgtEl>
                                          <p:spTgt spid="9"/>
                                        </p:tgtEl>
                                      </p:cBhvr>
                                    </p:animEffect>
                                    <p:set>
                                      <p:cBhvr>
                                        <p:cTn id="45" dur="1" fill="hold">
                                          <p:stCondLst>
                                            <p:cond delay="999"/>
                                          </p:stCondLst>
                                        </p:cTn>
                                        <p:tgtEl>
                                          <p:spTgt spid="9"/>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31" grpId="0" animBg="1"/>
      <p:bldP spid="32" grpId="0" animBg="1"/>
      <p:bldP spid="33" grpId="0" animBg="1"/>
      <p:bldP spid="34"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620688"/>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Ettore</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844824"/>
            <a:ext cx="8229600" cy="4525963"/>
          </a:xfrm>
        </p:spPr>
        <p:txBody>
          <a:bodyPr/>
          <a:lstStyle/>
          <a:p>
            <a:pPr marL="0" indent="0" algn="just">
              <a:buNone/>
            </a:pPr>
            <a:r>
              <a:rPr lang="it-IT" sz="2000" dirty="0">
                <a:solidFill>
                  <a:schemeClr val="bg1"/>
                </a:solidFill>
                <a:latin typeface="Arial Unicode MS" pitchFamily="34" charset="-128"/>
                <a:ea typeface="Arial Unicode MS" pitchFamily="34" charset="-128"/>
                <a:cs typeface="Arial Unicode MS" pitchFamily="34" charset="-128"/>
              </a:rPr>
              <a:t>Ettore (il cui nome significa “colui che resiste”) era un uomo di cuore, compassionevole e valoroso, ma anche in grado di onorare i nemici; non reagiva mai a parole agli sproni ma con i fatti, alle richieste di aiuto lui rispondeva lottando per cento soldati. Era il più celebre eroe troiano, figlio di Priamo, re di Troia, e di Ecuba. Ettore sarebbe stato il figlio maggiore e legittimo erede della coppia. Secondo alcuni autori minori, invece, l’eroe sarebbe stato figlio di Apollo. Ettore era fratello di Paride. Nonostante le continue delusioni elmo lucente non smise di pensare che suo fratello avesse un po’ di orgoglio e coraggio vero nel cuore, anche se non gli perdonerà mai di aver scelto Elena come sua donna, quasi fosse un capriccio e non vero amore, infatti litigherà con lui sia prima dell’inizio che durante la guerra. Era sposo di Andromaca e padre di </a:t>
            </a:r>
            <a:r>
              <a:rPr lang="it-IT" sz="2000" dirty="0" err="1">
                <a:solidFill>
                  <a:schemeClr val="bg1"/>
                </a:solidFill>
                <a:latin typeface="Arial Unicode MS" pitchFamily="34" charset="-128"/>
                <a:ea typeface="Arial Unicode MS" pitchFamily="34" charset="-128"/>
                <a:cs typeface="Arial Unicode MS" pitchFamily="34" charset="-128"/>
              </a:rPr>
              <a:t>Astianatte</a:t>
            </a:r>
            <a:r>
              <a:rPr lang="it-IT" sz="2000" dirty="0">
                <a:solidFill>
                  <a:schemeClr val="bg1"/>
                </a:solidFill>
                <a:latin typeface="Arial Unicode MS" pitchFamily="34" charset="-128"/>
                <a:ea typeface="Arial Unicode MS" pitchFamily="34" charset="-128"/>
                <a:cs typeface="Arial Unicode MS" pitchFamily="34" charset="-128"/>
              </a:rPr>
              <a:t>. Fra i due sposi vi era rispetto e la moglie cercava di essere utile al marito per quanto poteva. </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Avanti o successivo 4">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7842440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Come si chiama suo figlio?</a:t>
            </a:r>
            <a:endParaRPr lang="it-IT" sz="2000" dirty="0">
              <a:solidFill>
                <a:schemeClr val="bg1"/>
              </a:solidFill>
              <a:latin typeface="Aharoni" pitchFamily="2" charset="-79"/>
              <a:cs typeface="Aharoni" pitchFamily="2" charset="-79"/>
            </a:endParaRP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Scamandrio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29" name="Rettangolo 2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31" name="Rettangolo 3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32" name="Rettangolo 3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spTree>
    <p:extLst>
      <p:ext uri="{BB962C8B-B14F-4D97-AF65-F5344CB8AC3E}">
        <p14:creationId xmlns:p14="http://schemas.microsoft.com/office/powerpoint/2010/main" val="88733680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Come si chiama suo figlio?</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Scamandrio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30" name="Rettangolo 29">
            <a:hlinkClick r:id="rId11"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31" name="Rettangolo 30">
            <a:hlinkClick r:id="rId11"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32" name="Rettangolo 31">
            <a:hlinkClick r:id="rId11"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spTree>
    <p:extLst>
      <p:ext uri="{BB962C8B-B14F-4D97-AF65-F5344CB8AC3E}">
        <p14:creationId xmlns:p14="http://schemas.microsoft.com/office/powerpoint/2010/main" val="4958025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9"/>
                                        </p:tgtEl>
                                        <p:attrNameLst>
                                          <p:attrName>ppt_w</p:attrName>
                                        </p:attrNameLst>
                                      </p:cBhvr>
                                      <p:tavLst>
                                        <p:tav tm="0">
                                          <p:val>
                                            <p:strVal val="ppt_w"/>
                                          </p:val>
                                        </p:tav>
                                        <p:tav tm="100000">
                                          <p:val>
                                            <p:fltVal val="0"/>
                                          </p:val>
                                        </p:tav>
                                      </p:tavLst>
                                    </p:anim>
                                    <p:anim calcmode="lin" valueType="num">
                                      <p:cBhvr>
                                        <p:cTn id="42" dur="1000"/>
                                        <p:tgtEl>
                                          <p:spTgt spid="9"/>
                                        </p:tgtEl>
                                        <p:attrNameLst>
                                          <p:attrName>ppt_h</p:attrName>
                                        </p:attrNameLst>
                                      </p:cBhvr>
                                      <p:tavLst>
                                        <p:tav tm="0">
                                          <p:val>
                                            <p:strVal val="ppt_h"/>
                                          </p:val>
                                        </p:tav>
                                        <p:tav tm="100000">
                                          <p:val>
                                            <p:fltVal val="0"/>
                                          </p:val>
                                        </p:tav>
                                      </p:tavLst>
                                    </p:anim>
                                    <p:anim calcmode="lin" valueType="num">
                                      <p:cBhvr>
                                        <p:cTn id="43" dur="1000"/>
                                        <p:tgtEl>
                                          <p:spTgt spid="9"/>
                                        </p:tgtEl>
                                        <p:attrNameLst>
                                          <p:attrName>style.rotation</p:attrName>
                                        </p:attrNameLst>
                                      </p:cBhvr>
                                      <p:tavLst>
                                        <p:tav tm="0">
                                          <p:val>
                                            <p:fltVal val="0"/>
                                          </p:val>
                                        </p:tav>
                                        <p:tav tm="100000">
                                          <p:val>
                                            <p:fltVal val="90"/>
                                          </p:val>
                                        </p:tav>
                                      </p:tavLst>
                                    </p:anim>
                                    <p:animEffect transition="out" filter="fade">
                                      <p:cBhvr>
                                        <p:cTn id="44" dur="1000"/>
                                        <p:tgtEl>
                                          <p:spTgt spid="9"/>
                                        </p:tgtEl>
                                      </p:cBhvr>
                                    </p:animEffect>
                                    <p:set>
                                      <p:cBhvr>
                                        <p:cTn id="45" dur="1" fill="hold">
                                          <p:stCondLst>
                                            <p:cond delay="999"/>
                                          </p:stCondLst>
                                        </p:cTn>
                                        <p:tgtEl>
                                          <p:spTgt spid="9"/>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Come si chiama suo figlio?</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Scamandrio</a:t>
            </a:r>
            <a:endParaRPr lang="it-IT" dirty="0">
              <a:latin typeface="Aharoni" pitchFamily="2" charset="-79"/>
              <a:cs typeface="Aharoni" pitchFamily="2" charset="-79"/>
            </a:endParaRP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29" name="Rettangolo 28">
            <a:hlinkClick r:id="rId8"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30" name="Rettangolo 29">
            <a:hlinkClick r:id="rId9"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31" name="Rettangolo 30">
            <a:hlinkClick r:id="rId9"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32" name="Rettangolo 31">
            <a:hlinkClick r:id="rId9"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spTree>
    <p:extLst>
      <p:ext uri="{BB962C8B-B14F-4D97-AF65-F5344CB8AC3E}">
        <p14:creationId xmlns:p14="http://schemas.microsoft.com/office/powerpoint/2010/main" val="110957620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0"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0"/>
                                        </p:tgtEl>
                                        <p:attrNameLst>
                                          <p:attrName>ppt_w</p:attrName>
                                        </p:attrNameLst>
                                      </p:cBhvr>
                                      <p:tavLst>
                                        <p:tav tm="0">
                                          <p:val>
                                            <p:strVal val="ppt_w"/>
                                          </p:val>
                                        </p:tav>
                                        <p:tav tm="100000">
                                          <p:val>
                                            <p:fltVal val="0"/>
                                          </p:val>
                                        </p:tav>
                                      </p:tavLst>
                                    </p:anim>
                                    <p:anim calcmode="lin" valueType="num">
                                      <p:cBhvr>
                                        <p:cTn id="34" dur="1000"/>
                                        <p:tgtEl>
                                          <p:spTgt spid="10"/>
                                        </p:tgtEl>
                                        <p:attrNameLst>
                                          <p:attrName>ppt_h</p:attrName>
                                        </p:attrNameLst>
                                      </p:cBhvr>
                                      <p:tavLst>
                                        <p:tav tm="0">
                                          <p:val>
                                            <p:strVal val="ppt_h"/>
                                          </p:val>
                                        </p:tav>
                                        <p:tav tm="100000">
                                          <p:val>
                                            <p:fltVal val="0"/>
                                          </p:val>
                                        </p:tav>
                                      </p:tavLst>
                                    </p:anim>
                                    <p:anim calcmode="lin" valueType="num">
                                      <p:cBhvr>
                                        <p:cTn id="35" dur="1000"/>
                                        <p:tgtEl>
                                          <p:spTgt spid="10"/>
                                        </p:tgtEl>
                                        <p:attrNameLst>
                                          <p:attrName>style.rotation</p:attrName>
                                        </p:attrNameLst>
                                      </p:cBhvr>
                                      <p:tavLst>
                                        <p:tav tm="0">
                                          <p:val>
                                            <p:fltVal val="0"/>
                                          </p:val>
                                        </p:tav>
                                        <p:tav tm="100000">
                                          <p:val>
                                            <p:fltVal val="90"/>
                                          </p:val>
                                        </p:tav>
                                      </p:tavLst>
                                    </p:anim>
                                    <p:animEffect transition="out" filter="fade">
                                      <p:cBhvr>
                                        <p:cTn id="36" dur="1000"/>
                                        <p:tgtEl>
                                          <p:spTgt spid="10"/>
                                        </p:tgtEl>
                                      </p:cBhvr>
                                    </p:animEffect>
                                    <p:set>
                                      <p:cBhvr>
                                        <p:cTn id="37" dur="1" fill="hold">
                                          <p:stCondLst>
                                            <p:cond delay="999"/>
                                          </p:stCondLst>
                                        </p:cTn>
                                        <p:tgtEl>
                                          <p:spTgt spid="10"/>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Come si chiama suo figlio?</a:t>
            </a:r>
          </a:p>
        </p:txBody>
      </p:sp>
      <p:sp>
        <p:nvSpPr>
          <p:cNvPr id="14" name="Rettangolo 13">
            <a:hlinkClick r:id="rId5"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Deifobo</a:t>
            </a:r>
            <a:endParaRPr lang="it-IT" dirty="0">
              <a:latin typeface="Aharoni" pitchFamily="2" charset="-79"/>
              <a:cs typeface="Aharoni" pitchFamily="2" charset="-79"/>
            </a:endParaRPr>
          </a:p>
        </p:txBody>
      </p:sp>
      <p:sp>
        <p:nvSpPr>
          <p:cNvPr id="15" name="Rettangolo 14">
            <a:hlinkClick r:id="rId5"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Scamandirio</a:t>
            </a:r>
            <a:endParaRPr lang="it-IT" dirty="0">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Scamandrio</a:t>
            </a:r>
            <a:endParaRPr lang="it-IT" dirty="0">
              <a:latin typeface="Aharoni" pitchFamily="2" charset="-79"/>
              <a:cs typeface="Aharoni" pitchFamily="2" charset="-79"/>
            </a:endParaRPr>
          </a:p>
        </p:txBody>
      </p:sp>
      <p:sp>
        <p:nvSpPr>
          <p:cNvPr id="17" name="Rettangolo 16">
            <a:hlinkClick r:id="rId5"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30" name="Rettangolo 29">
            <a:hlinkClick r:id="rId11"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31" name="Rettangolo 30">
            <a:hlinkClick r:id="rId11"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32" name="Rettangolo 31">
            <a:hlinkClick r:id="rId11"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spTree>
    <p:extLst>
      <p:ext uri="{BB962C8B-B14F-4D97-AF65-F5344CB8AC3E}">
        <p14:creationId xmlns:p14="http://schemas.microsoft.com/office/powerpoint/2010/main" val="20046993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sp>
        <p:nvSpPr>
          <p:cNvPr id="19" name="CasellaDiTesto 18"/>
          <p:cNvSpPr txBox="1"/>
          <p:nvPr/>
        </p:nvSpPr>
        <p:spPr>
          <a:xfrm>
            <a:off x="360561"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36629645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Come si chiama il suo secondo figlio?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Molosso</a:t>
            </a:r>
            <a:endParaRPr lang="it-IT" dirty="0">
              <a:latin typeface="Aharoni" pitchFamily="2" charset="-79"/>
              <a:cs typeface="Aharoni" pitchFamily="2" charset="-79"/>
            </a:endParaRP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smtClean="0">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53635019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4000"/>
                            </p:stCondLst>
                            <p:childTnLst>
                              <p:par>
                                <p:cTn id="40" presetID="31" presetClass="exit" presetSubtype="0" fill="hold" nodeType="afterEffect">
                                  <p:stCondLst>
                                    <p:cond delay="0"/>
                                  </p:stCondLst>
                                  <p:childTnLst>
                                    <p:anim calcmode="lin" valueType="num">
                                      <p:cBhvr>
                                        <p:cTn id="41" dur="1000"/>
                                        <p:tgtEl>
                                          <p:spTgt spid="9"/>
                                        </p:tgtEl>
                                        <p:attrNameLst>
                                          <p:attrName>ppt_w</p:attrName>
                                        </p:attrNameLst>
                                      </p:cBhvr>
                                      <p:tavLst>
                                        <p:tav tm="0">
                                          <p:val>
                                            <p:strVal val="ppt_w"/>
                                          </p:val>
                                        </p:tav>
                                        <p:tav tm="100000">
                                          <p:val>
                                            <p:fltVal val="0"/>
                                          </p:val>
                                        </p:tav>
                                      </p:tavLst>
                                    </p:anim>
                                    <p:anim calcmode="lin" valueType="num">
                                      <p:cBhvr>
                                        <p:cTn id="42" dur="1000"/>
                                        <p:tgtEl>
                                          <p:spTgt spid="9"/>
                                        </p:tgtEl>
                                        <p:attrNameLst>
                                          <p:attrName>ppt_h</p:attrName>
                                        </p:attrNameLst>
                                      </p:cBhvr>
                                      <p:tavLst>
                                        <p:tav tm="0">
                                          <p:val>
                                            <p:strVal val="ppt_h"/>
                                          </p:val>
                                        </p:tav>
                                        <p:tav tm="100000">
                                          <p:val>
                                            <p:fltVal val="0"/>
                                          </p:val>
                                        </p:tav>
                                      </p:tavLst>
                                    </p:anim>
                                    <p:anim calcmode="lin" valueType="num">
                                      <p:cBhvr>
                                        <p:cTn id="43" dur="1000"/>
                                        <p:tgtEl>
                                          <p:spTgt spid="9"/>
                                        </p:tgtEl>
                                        <p:attrNameLst>
                                          <p:attrName>style.rotation</p:attrName>
                                        </p:attrNameLst>
                                      </p:cBhvr>
                                      <p:tavLst>
                                        <p:tav tm="0">
                                          <p:val>
                                            <p:fltVal val="0"/>
                                          </p:val>
                                        </p:tav>
                                        <p:tav tm="100000">
                                          <p:val>
                                            <p:fltVal val="90"/>
                                          </p:val>
                                        </p:tav>
                                      </p:tavLst>
                                    </p:anim>
                                    <p:animEffect transition="out" filter="fade">
                                      <p:cBhvr>
                                        <p:cTn id="44" dur="1000"/>
                                        <p:tgtEl>
                                          <p:spTgt spid="9"/>
                                        </p:tgtEl>
                                      </p:cBhvr>
                                    </p:animEffect>
                                    <p:set>
                                      <p:cBhvr>
                                        <p:cTn id="45" dur="1" fill="hold">
                                          <p:stCondLst>
                                            <p:cond delay="999"/>
                                          </p:stCondLst>
                                        </p:cTn>
                                        <p:tgtEl>
                                          <p:spTgt spid="9"/>
                                        </p:tgtEl>
                                        <p:attrNameLst>
                                          <p:attrName>style.visibility</p:attrName>
                                        </p:attrNameLst>
                                      </p:cBhvr>
                                      <p:to>
                                        <p:strVal val="hidden"/>
                                      </p:to>
                                    </p:set>
                                  </p:childTnLst>
                                </p:cTn>
                              </p:par>
                            </p:childTnLst>
                          </p:cTn>
                        </p:par>
                        <p:par>
                          <p:cTn id="46" fill="hold">
                            <p:stCondLst>
                              <p:cond delay="5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174916576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639550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96326879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5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6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31458436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4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5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561836"/>
            <a:ext cx="8229600" cy="4525963"/>
          </a:xfrm>
        </p:spPr>
        <p:txBody>
          <a:bodyPr/>
          <a:lstStyle/>
          <a:p>
            <a:pPr marL="0" indent="0" algn="just">
              <a:buNone/>
            </a:pPr>
            <a:r>
              <a:rPr lang="it-IT" sz="2000" dirty="0" smtClean="0">
                <a:solidFill>
                  <a:schemeClr val="bg1"/>
                </a:solidFill>
                <a:latin typeface="Arial Unicode MS" pitchFamily="34" charset="-128"/>
                <a:ea typeface="Arial Unicode MS" pitchFamily="34" charset="-128"/>
                <a:cs typeface="Arial Unicode MS" pitchFamily="34" charset="-128"/>
              </a:rPr>
              <a:t>Andromaca </a:t>
            </a:r>
            <a:r>
              <a:rPr lang="it-IT" sz="2000" dirty="0">
                <a:solidFill>
                  <a:schemeClr val="bg1"/>
                </a:solidFill>
                <a:latin typeface="Arial Unicode MS" pitchFamily="34" charset="-128"/>
                <a:ea typeface="Arial Unicode MS" pitchFamily="34" charset="-128"/>
                <a:cs typeface="Arial Unicode MS" pitchFamily="34" charset="-128"/>
              </a:rPr>
              <a:t>non riusciva a resistere alla mancanza di notizie dal campo di battaglia, </a:t>
            </a:r>
            <a:r>
              <a:rPr lang="it-IT" sz="2000" dirty="0" err="1">
                <a:solidFill>
                  <a:schemeClr val="bg1"/>
                </a:solidFill>
                <a:latin typeface="Arial Unicode MS" pitchFamily="34" charset="-128"/>
                <a:ea typeface="Arial Unicode MS" pitchFamily="34" charset="-128"/>
                <a:cs typeface="Arial Unicode MS" pitchFamily="34" charset="-128"/>
              </a:rPr>
              <a:t>appene</a:t>
            </a:r>
            <a:r>
              <a:rPr lang="it-IT" sz="2000" dirty="0">
                <a:solidFill>
                  <a:schemeClr val="bg1"/>
                </a:solidFill>
                <a:latin typeface="Arial Unicode MS" pitchFamily="34" charset="-128"/>
                <a:ea typeface="Arial Unicode MS" pitchFamily="34" charset="-128"/>
                <a:cs typeface="Arial Unicode MS" pitchFamily="34" charset="-128"/>
              </a:rPr>
              <a:t> seppe di una delle vittorie da parte degli Achei, infatti, cercò di raggiungere il marito sperando di vederlo ancora in vita. </a:t>
            </a:r>
            <a:r>
              <a:rPr lang="it-IT" sz="2000" dirty="0" smtClean="0">
                <a:solidFill>
                  <a:schemeClr val="bg1"/>
                </a:solidFill>
                <a:latin typeface="Arial Unicode MS" pitchFamily="34" charset="-128"/>
                <a:ea typeface="Arial Unicode MS" pitchFamily="34" charset="-128"/>
                <a:cs typeface="Arial Unicode MS" pitchFamily="34" charset="-128"/>
              </a:rPr>
              <a:t>Nell’Iliade </a:t>
            </a:r>
            <a:r>
              <a:rPr lang="it-IT" sz="2000" dirty="0">
                <a:solidFill>
                  <a:schemeClr val="bg1"/>
                </a:solidFill>
                <a:latin typeface="Arial Unicode MS" pitchFamily="34" charset="-128"/>
                <a:ea typeface="Arial Unicode MS" pitchFamily="34" charset="-128"/>
                <a:cs typeface="Arial Unicode MS" pitchFamily="34" charset="-128"/>
              </a:rPr>
              <a:t>Ettore è il co-protagonista del poema. Partecipò alla guerra di Troia come capo dell’esercito troiano e fu il principale difensore della città, prima di essere ucciso da Achille. Protetto da Ares, sconfisse ed uccise numerosi eroi greci, tra cui Patroclo (il miglior amico di Achille). In preda al dolore per la morte dell’amico, Achille sfidò Ettore in duello inseguendolo per tre volte intorno alle mura di Troia, e lo uccise; quindi legò il cadavere al suo carro e lo trascinò fino all’accampamento greco. Nell’Eneide Ettore compare in sogno ad Enea la notte in cui Troia viene conquistata, per avvisarlo del pericolo. Il pastore di popoli apparse per la prima volta nel libro II alla testa dell’esercito troiano. Famoso è il suo addio alla moglie e al figlio nel libro VI. Ettore compare nei libri: VI (l’incontro di Ettore e Andromaca), VII (Duello tra Ettore e Aiace), XXII (L’uccisione di Ettore) e XXIV (Il riscatto di Ettore). Il poema stesso si conclude con il verso 804 del XXIV ancora nominandolo.</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arrotondato 4">
            <a:hlinkClick r:id="rId4" action="ppaction://hlinksldjump"/>
          </p:cNvPr>
          <p:cNvSpPr/>
          <p:nvPr/>
        </p:nvSpPr>
        <p:spPr>
          <a:xfrm>
            <a:off x="6732240" y="5877272"/>
            <a:ext cx="2016224" cy="73223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Ettore</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13481111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29" name="Rettangolo 28">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30" name="Rettangolo 29">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31" name="Rettangolo 30">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32" name="Rettangolo 31">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407370797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0"/>
                                        </p:tgtEl>
                                        <p:attrNameLst>
                                          <p:attrName>ppt_w</p:attrName>
                                        </p:attrNameLst>
                                      </p:cBhvr>
                                      <p:tavLst>
                                        <p:tav tm="0">
                                          <p:val>
                                            <p:strVal val="ppt_w"/>
                                          </p:val>
                                        </p:tav>
                                        <p:tav tm="100000">
                                          <p:val>
                                            <p:fltVal val="0"/>
                                          </p:val>
                                        </p:tav>
                                      </p:tavLst>
                                    </p:anim>
                                    <p:anim calcmode="lin" valueType="num">
                                      <p:cBhvr>
                                        <p:cTn id="34" dur="1000"/>
                                        <p:tgtEl>
                                          <p:spTgt spid="10"/>
                                        </p:tgtEl>
                                        <p:attrNameLst>
                                          <p:attrName>ppt_h</p:attrName>
                                        </p:attrNameLst>
                                      </p:cBhvr>
                                      <p:tavLst>
                                        <p:tav tm="0">
                                          <p:val>
                                            <p:strVal val="ppt_h"/>
                                          </p:val>
                                        </p:tav>
                                        <p:tav tm="100000">
                                          <p:val>
                                            <p:fltVal val="0"/>
                                          </p:val>
                                        </p:tav>
                                      </p:tavLst>
                                    </p:anim>
                                    <p:anim calcmode="lin" valueType="num">
                                      <p:cBhvr>
                                        <p:cTn id="35" dur="1000"/>
                                        <p:tgtEl>
                                          <p:spTgt spid="10"/>
                                        </p:tgtEl>
                                        <p:attrNameLst>
                                          <p:attrName>style.rotation</p:attrName>
                                        </p:attrNameLst>
                                      </p:cBhvr>
                                      <p:tavLst>
                                        <p:tav tm="0">
                                          <p:val>
                                            <p:fltVal val="0"/>
                                          </p:val>
                                        </p:tav>
                                        <p:tav tm="100000">
                                          <p:val>
                                            <p:fltVal val="90"/>
                                          </p:val>
                                        </p:tav>
                                      </p:tavLst>
                                    </p:anim>
                                    <p:animEffect transition="out" filter="fade">
                                      <p:cBhvr>
                                        <p:cTn id="36" dur="1000"/>
                                        <p:tgtEl>
                                          <p:spTgt spid="10"/>
                                        </p:tgtEl>
                                      </p:cBhvr>
                                    </p:animEffect>
                                    <p:set>
                                      <p:cBhvr>
                                        <p:cTn id="37" dur="1" fill="hold">
                                          <p:stCondLst>
                                            <p:cond delay="999"/>
                                          </p:stCondLst>
                                        </p:cTn>
                                        <p:tgtEl>
                                          <p:spTgt spid="10"/>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Come si chiama il suo secondo figlio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Molosso</a:t>
            </a:r>
          </a:p>
        </p:txBody>
      </p:sp>
      <p:sp>
        <p:nvSpPr>
          <p:cNvPr id="15" name="Rettangolo 14">
            <a:hlinkClick r:id="rId6"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Anchise</a:t>
            </a:r>
            <a:endParaRPr lang="it-IT" dirty="0"/>
          </a:p>
        </p:txBody>
      </p:sp>
      <p:sp>
        <p:nvSpPr>
          <p:cNvPr id="16" name="Rettangolo 15">
            <a:hlinkClick r:id="rId6"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err="1">
                <a:latin typeface="Aharoni" pitchFamily="2" charset="-79"/>
                <a:cs typeface="Aharoni" pitchFamily="2" charset="-79"/>
              </a:rPr>
              <a:t>Astianatte</a:t>
            </a:r>
            <a:endParaRPr lang="it-IT" dirty="0"/>
          </a:p>
        </p:txBody>
      </p:sp>
      <p:sp>
        <p:nvSpPr>
          <p:cNvPr id="17" name="Rettangolo 16">
            <a:hlinkClick r:id="rId6"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Neottolemo</a:t>
            </a:r>
            <a:endParaRPr lang="it-IT" dirty="0"/>
          </a:p>
        </p:txBody>
      </p:sp>
      <p:sp>
        <p:nvSpPr>
          <p:cNvPr id="19" name="CasellaDiTesto 18"/>
          <p:cNvSpPr txBox="1"/>
          <p:nvPr/>
        </p:nvSpPr>
        <p:spPr>
          <a:xfrm>
            <a:off x="137045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41401721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9" name="CasellaDiTesto 18"/>
          <p:cNvSpPr txBox="1"/>
          <p:nvPr/>
        </p:nvSpPr>
        <p:spPr>
          <a:xfrm>
            <a:off x="360561"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362409878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Chi è Neottolemo?</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suo secondo marito</a:t>
            </a:r>
            <a:endParaRPr lang="it-IT" dirty="0">
              <a:solidFill>
                <a:schemeClr val="bg1"/>
              </a:solidFill>
              <a:latin typeface="Aharoni" pitchFamily="2" charset="-79"/>
              <a:cs typeface="Aharoni" pitchFamily="2" charset="-79"/>
            </a:endParaRP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fratello di Achille</a:t>
            </a:r>
            <a:endParaRPr lang="it-IT" dirty="0">
              <a:solidFill>
                <a:schemeClr val="bg1"/>
              </a:solidFill>
              <a:latin typeface="Aharoni" pitchFamily="2" charset="-79"/>
              <a:cs typeface="Aharoni" pitchFamily="2" charset="-79"/>
            </a:endParaRP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re dell’Epiro</a:t>
            </a:r>
            <a:endParaRPr lang="it-IT" dirty="0">
              <a:solidFill>
                <a:schemeClr val="bg1"/>
              </a:solidFill>
              <a:latin typeface="Aharoni" pitchFamily="2" charset="-79"/>
              <a:cs typeface="Aharoni" pitchFamily="2" charset="-79"/>
            </a:endParaRP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Il figlio di Menelao</a:t>
            </a:r>
            <a:endParaRPr lang="it-IT" dirty="0">
              <a:solidFill>
                <a:schemeClr val="bg1"/>
              </a:solidFill>
              <a:latin typeface="Aharoni" pitchFamily="2" charset="-79"/>
              <a:cs typeface="Aharoni" pitchFamily="2" charset="-79"/>
            </a:endParaRP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0954426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9" name="CasellaDiTesto 18"/>
          <p:cNvSpPr txBox="1"/>
          <p:nvPr/>
        </p:nvSpPr>
        <p:spPr>
          <a:xfrm>
            <a:off x="360561" y="620687"/>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169460200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40424592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22294643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9" name="CasellaDiTesto 18"/>
          <p:cNvSpPr txBox="1"/>
          <p:nvPr/>
        </p:nvSpPr>
        <p:spPr>
          <a:xfrm>
            <a:off x="1372246"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35278253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4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5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5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7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8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9" name="CasellaDiTesto 18"/>
          <p:cNvSpPr txBox="1"/>
          <p:nvPr/>
        </p:nvSpPr>
        <p:spPr>
          <a:xfrm>
            <a:off x="362355"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38447056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dirty="0"/>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24472323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8"/>
                                        </p:tgtEl>
                                        <p:attrNameLst>
                                          <p:attrName>ppt_w</p:attrName>
                                        </p:attrNameLst>
                                      </p:cBhvr>
                                      <p:tavLst>
                                        <p:tav tm="0">
                                          <p:val>
                                            <p:strVal val="ppt_w"/>
                                          </p:val>
                                        </p:tav>
                                        <p:tav tm="100000">
                                          <p:val>
                                            <p:fltVal val="0"/>
                                          </p:val>
                                        </p:tav>
                                      </p:tavLst>
                                    </p:anim>
                                    <p:anim calcmode="lin" valueType="num">
                                      <p:cBhvr>
                                        <p:cTn id="42" dur="1000"/>
                                        <p:tgtEl>
                                          <p:spTgt spid="8"/>
                                        </p:tgtEl>
                                        <p:attrNameLst>
                                          <p:attrName>ppt_h</p:attrName>
                                        </p:attrNameLst>
                                      </p:cBhvr>
                                      <p:tavLst>
                                        <p:tav tm="0">
                                          <p:val>
                                            <p:strVal val="ppt_h"/>
                                          </p:val>
                                        </p:tav>
                                        <p:tav tm="100000">
                                          <p:val>
                                            <p:fltVal val="0"/>
                                          </p:val>
                                        </p:tav>
                                      </p:tavLst>
                                    </p:anim>
                                    <p:anim calcmode="lin" valueType="num">
                                      <p:cBhvr>
                                        <p:cTn id="43" dur="1000"/>
                                        <p:tgtEl>
                                          <p:spTgt spid="8"/>
                                        </p:tgtEl>
                                        <p:attrNameLst>
                                          <p:attrName>style.rotation</p:attrName>
                                        </p:attrNameLst>
                                      </p:cBhvr>
                                      <p:tavLst>
                                        <p:tav tm="0">
                                          <p:val>
                                            <p:fltVal val="0"/>
                                          </p:val>
                                        </p:tav>
                                        <p:tav tm="100000">
                                          <p:val>
                                            <p:fltVal val="90"/>
                                          </p:val>
                                        </p:tav>
                                      </p:tavLst>
                                    </p:anim>
                                    <p:animEffect transition="out" filter="fade">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Andromaca</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57200" y="1600200"/>
            <a:ext cx="5266928" cy="4525963"/>
          </a:xfrm>
        </p:spPr>
        <p:txBody>
          <a:bodyPr/>
          <a:lstStyle/>
          <a:p>
            <a:pPr marL="0" indent="0">
              <a:buNone/>
            </a:pPr>
            <a:endParaRPr lang="it-IT" dirty="0">
              <a:solidFill>
                <a:schemeClr val="bg1"/>
              </a:solidFill>
              <a:latin typeface="AR JULIAN" pitchFamily="2" charset="0"/>
            </a:endParaRPr>
          </a:p>
          <a:p>
            <a:pPr marL="0" indent="0">
              <a:buNone/>
            </a:pPr>
            <a:endParaRPr lang="it-IT" dirty="0" smtClean="0">
              <a:solidFill>
                <a:schemeClr val="bg1"/>
              </a:solidFill>
              <a:latin typeface="AR JULIAN" pitchFamily="2" charset="0"/>
            </a:endParaRPr>
          </a:p>
          <a:p>
            <a:r>
              <a:rPr lang="it-IT" dirty="0" smtClean="0">
                <a:solidFill>
                  <a:schemeClr val="bg1"/>
                </a:solidFill>
                <a:latin typeface="AR JULIAN" pitchFamily="2" charset="0"/>
              </a:rPr>
              <a:t>Epiteti</a:t>
            </a:r>
            <a:endParaRPr lang="it-IT" dirty="0">
              <a:solidFill>
                <a:schemeClr val="bg1"/>
              </a:solidFill>
              <a:latin typeface="AR JULIAN" pitchFamily="2" charset="0"/>
            </a:endParaRP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Rettangolo 4"/>
          <p:cNvSpPr/>
          <p:nvPr/>
        </p:nvSpPr>
        <p:spPr>
          <a:xfrm>
            <a:off x="5724128" y="1844824"/>
            <a:ext cx="2160240" cy="2592288"/>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rtDeco"/>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it-IT"/>
          </a:p>
        </p:txBody>
      </p:sp>
      <p:sp>
        <p:nvSpPr>
          <p:cNvPr id="6" name="Rettangolo 5"/>
          <p:cNvSpPr/>
          <p:nvPr/>
        </p:nvSpPr>
        <p:spPr>
          <a:xfrm>
            <a:off x="5724128" y="4725144"/>
            <a:ext cx="2160240" cy="432048"/>
          </a:xfrm>
          <a:prstGeom prst="rect">
            <a:avLst/>
          </a:prstGeom>
          <a:ln>
            <a:noFill/>
          </a:ln>
          <a:effectLst/>
          <a:scene3d>
            <a:camera prst="orthographicFront">
              <a:rot lat="0" lon="0" rev="0"/>
            </a:camera>
            <a:lightRig rig="glow" dir="t">
              <a:rot lat="0" lon="0" rev="14100000"/>
            </a:lightRig>
          </a:scene3d>
          <a:sp3d prstMaterial="softEdge">
            <a:bevelT w="127000" prst="artDeco"/>
          </a:sp3d>
        </p:spPr>
        <p:style>
          <a:lnRef idx="3">
            <a:schemeClr val="lt1"/>
          </a:lnRef>
          <a:fillRef idx="1">
            <a:schemeClr val="accent5"/>
          </a:fillRef>
          <a:effectRef idx="1">
            <a:schemeClr val="accent5"/>
          </a:effectRef>
          <a:fontRef idx="minor">
            <a:schemeClr val="lt1"/>
          </a:fontRef>
        </p:style>
        <p:txBody>
          <a:bodyPr rtlCol="0" anchor="ctr"/>
          <a:lstStyle/>
          <a:p>
            <a:pPr algn="ctr"/>
            <a:r>
              <a:rPr lang="it-IT" dirty="0" smtClean="0">
                <a:solidFill>
                  <a:schemeClr val="tx1"/>
                </a:solidFill>
                <a:latin typeface="AR JULIAN" pitchFamily="2" charset="0"/>
              </a:rPr>
              <a:t>GIOCA</a:t>
            </a:r>
            <a:endParaRPr lang="it-IT" dirty="0">
              <a:solidFill>
                <a:schemeClr val="tx1"/>
              </a:solidFill>
              <a:latin typeface="AR JULIAN" pitchFamily="2" charset="0"/>
            </a:endParaRPr>
          </a:p>
        </p:txBody>
      </p:sp>
      <p:sp>
        <p:nvSpPr>
          <p:cNvPr id="11" name="Rettangolo arrotondato 10">
            <a:hlinkClick r:id="rId4" action="ppaction://hlinksldjump"/>
          </p:cNvPr>
          <p:cNvSpPr/>
          <p:nvPr/>
        </p:nvSpPr>
        <p:spPr>
          <a:xfrm>
            <a:off x="467544" y="1844824"/>
            <a:ext cx="4896544" cy="84471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200" dirty="0">
                <a:solidFill>
                  <a:schemeClr val="tx1"/>
                </a:solidFill>
                <a:latin typeface="AR JULIAN" pitchFamily="2" charset="0"/>
              </a:rPr>
              <a:t>Storia del personaggio</a:t>
            </a:r>
          </a:p>
        </p:txBody>
      </p:sp>
      <p:sp>
        <p:nvSpPr>
          <p:cNvPr id="12" name="CasellaDiTesto 11"/>
          <p:cNvSpPr txBox="1"/>
          <p:nvPr/>
        </p:nvSpPr>
        <p:spPr>
          <a:xfrm>
            <a:off x="483291" y="3325341"/>
            <a:ext cx="3960440" cy="461665"/>
          </a:xfrm>
          <a:prstGeom prst="rect">
            <a:avLst/>
          </a:prstGeom>
          <a:noFill/>
        </p:spPr>
        <p:txBody>
          <a:bodyPr wrap="square" rtlCol="0">
            <a:spAutoFit/>
          </a:bodyPr>
          <a:lstStyle/>
          <a:p>
            <a:pPr marL="342900" indent="-342900">
              <a:buFont typeface="Arial" pitchFamily="34" charset="0"/>
              <a:buChar char="•"/>
            </a:pPr>
            <a:r>
              <a:rPr lang="it-IT" sz="2400" dirty="0" smtClean="0">
                <a:solidFill>
                  <a:schemeClr val="bg1"/>
                </a:solidFill>
                <a:latin typeface="AR JULIAN" pitchFamily="2" charset="0"/>
              </a:rPr>
              <a:t>Euripide</a:t>
            </a:r>
            <a:endParaRPr lang="it-IT" sz="2400" dirty="0">
              <a:solidFill>
                <a:schemeClr val="bg1"/>
              </a:solidFill>
              <a:latin typeface="AR JULIAN" pitchFamily="2" charset="0"/>
            </a:endParaRPr>
          </a:p>
        </p:txBody>
      </p:sp>
      <p:pic>
        <p:nvPicPr>
          <p:cNvPr id="13" name="Immagin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2585" y="4697121"/>
            <a:ext cx="403325" cy="403325"/>
          </a:xfrm>
          <a:prstGeom prst="rect">
            <a:avLst/>
          </a:prstGeom>
        </p:spPr>
      </p:pic>
      <p:pic>
        <p:nvPicPr>
          <p:cNvPr id="14" name="Immagine 13" descr="https://upload.wikimedia.org/wikipedia/commons/thumb/5/5a/Jacques-Louis_David-_Andromache_Mourning_Hector.JPG/220px-Jacques-Louis_David-_Andromache_Mourning_Hector.JPG"/>
          <p:cNvPicPr/>
          <p:nvPr/>
        </p:nvPicPr>
        <p:blipFill>
          <a:blip r:embed="rId6">
            <a:extLst>
              <a:ext uri="{28A0092B-C50C-407E-A947-70E740481C1C}">
                <a14:useLocalDpi xmlns:a14="http://schemas.microsoft.com/office/drawing/2010/main" val="0"/>
              </a:ext>
            </a:extLst>
          </a:blip>
          <a:srcRect/>
          <a:stretch>
            <a:fillRect/>
          </a:stretch>
        </p:blipFill>
        <p:spPr bwMode="auto">
          <a:xfrm>
            <a:off x="5868144" y="1810628"/>
            <a:ext cx="1863044" cy="2660679"/>
          </a:xfrm>
          <a:prstGeom prst="rect">
            <a:avLst/>
          </a:prstGeom>
          <a:ln>
            <a:noFill/>
          </a:ln>
          <a:effectLst>
            <a:softEdge rad="112500"/>
          </a:effectLst>
        </p:spPr>
      </p:pic>
      <p:pic>
        <p:nvPicPr>
          <p:cNvPr id="9" name="Immagin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429744" y="4077072"/>
            <a:ext cx="2438400" cy="2438400"/>
          </a:xfrm>
          <a:prstGeom prst="rect">
            <a:avLst/>
          </a:prstGeom>
        </p:spPr>
      </p:pic>
    </p:spTree>
    <p:extLst>
      <p:ext uri="{BB962C8B-B14F-4D97-AF65-F5344CB8AC3E}">
        <p14:creationId xmlns:p14="http://schemas.microsoft.com/office/powerpoint/2010/main" val="62798803"/>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epee 15.wav"/>
          </p:stSnd>
        </p:sndAc>
      </p:transition>
    </mc:Choice>
    <mc:Fallback xmlns="">
      <p:transition spd="slow">
        <p:sndAc>
          <p:stSnd>
            <p:snd r:embed="rId8"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25" name="Immagin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8" name="Rettangolo 27"/>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9" name="Rettangolo 28">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30" name="Rettangolo 29">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31" name="Rettangolo 30">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32" name="Rettangolo 31">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11919981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1"/>
                                        </p:tgtEl>
                                        <p:attrNameLst>
                                          <p:attrName>ppt_w</p:attrName>
                                        </p:attrNameLst>
                                      </p:cBhvr>
                                      <p:tavLst>
                                        <p:tav tm="0">
                                          <p:val>
                                            <p:strVal val="ppt_w"/>
                                          </p:val>
                                        </p:tav>
                                        <p:tav tm="100000">
                                          <p:val>
                                            <p:fltVal val="0"/>
                                          </p:val>
                                        </p:tav>
                                      </p:tavLst>
                                    </p:anim>
                                    <p:anim calcmode="lin" valueType="num">
                                      <p:cBhvr>
                                        <p:cTn id="34" dur="1000"/>
                                        <p:tgtEl>
                                          <p:spTgt spid="11"/>
                                        </p:tgtEl>
                                        <p:attrNameLst>
                                          <p:attrName>ppt_h</p:attrName>
                                        </p:attrNameLst>
                                      </p:cBhvr>
                                      <p:tavLst>
                                        <p:tav tm="0">
                                          <p:val>
                                            <p:strVal val="ppt_h"/>
                                          </p:val>
                                        </p:tav>
                                        <p:tav tm="100000">
                                          <p:val>
                                            <p:fltVal val="0"/>
                                          </p:val>
                                        </p:tav>
                                      </p:tavLst>
                                    </p:anim>
                                    <p:anim calcmode="lin" valueType="num">
                                      <p:cBhvr>
                                        <p:cTn id="35" dur="1000"/>
                                        <p:tgtEl>
                                          <p:spTgt spid="11"/>
                                        </p:tgtEl>
                                        <p:attrNameLst>
                                          <p:attrName>style.rotation</p:attrName>
                                        </p:attrNameLst>
                                      </p:cBhvr>
                                      <p:tavLst>
                                        <p:tav tm="0">
                                          <p:val>
                                            <p:fltVal val="0"/>
                                          </p:val>
                                        </p:tav>
                                        <p:tav tm="100000">
                                          <p:val>
                                            <p:fltVal val="90"/>
                                          </p:val>
                                        </p:tav>
                                      </p:tavLst>
                                    </p:anim>
                                    <p:animEffect transition="out" filter="fad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8" grpId="0" animBg="1"/>
      <p:bldP spid="29" grpId="0" animBg="1"/>
      <p:bldP spid="30" grpId="0" animBg="1"/>
      <p:bldP spid="31" grpId="0" animBg="1"/>
      <p:bldP spid="32" grpId="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23" name="Rettangolo 22">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24" name="Rettangolo 23">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25" name="Rettangolo 24">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26" name="CasellaDiTesto 25"/>
          <p:cNvSpPr txBox="1"/>
          <p:nvPr/>
        </p:nvSpPr>
        <p:spPr>
          <a:xfrm>
            <a:off x="1372246"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7" name="Rettangolo arrotondato 26">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7" name="Immagin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19" name="Immagin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0" name="Immagin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6398395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19"/>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circle(out)">
                                      <p:cBhvr>
                                        <p:cTn id="6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p>
        </p:txBody>
      </p:sp>
      <p:sp>
        <p:nvSpPr>
          <p:cNvPr id="14" name="Rettangolo 13">
            <a:hlinkClick r:id="rId5"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pic>
        <p:nvPicPr>
          <p:cNvPr id="19" name="Immagin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1" name="Immagin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
        <p:nvSpPr>
          <p:cNvPr id="22" name="Rettangolo 21"/>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Com’è morta sua madre?</a:t>
            </a:r>
            <a:endParaRPr lang="it-IT" sz="2000" dirty="0">
              <a:solidFill>
                <a:schemeClr val="tx1"/>
              </a:solidFill>
              <a:latin typeface="Aharoni" pitchFamily="2" charset="-79"/>
              <a:cs typeface="Aharoni" pitchFamily="2" charset="-79"/>
            </a:endParaRPr>
          </a:p>
        </p:txBody>
      </p:sp>
      <p:sp>
        <p:nvSpPr>
          <p:cNvPr id="23" name="Rettangolo 22">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Di vecchiaia</a:t>
            </a:r>
            <a:endParaRPr lang="it-IT" dirty="0">
              <a:solidFill>
                <a:schemeClr val="tx1"/>
              </a:solidFill>
              <a:latin typeface="Aharoni" pitchFamily="2" charset="-79"/>
              <a:cs typeface="Aharoni" pitchFamily="2" charset="-79"/>
            </a:endParaRPr>
          </a:p>
        </p:txBody>
      </p:sp>
      <p:sp>
        <p:nvSpPr>
          <p:cNvPr id="27" name="Rettangolo 26">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Achille</a:t>
            </a:r>
            <a:endParaRPr lang="it-IT" dirty="0">
              <a:solidFill>
                <a:schemeClr val="tx1"/>
              </a:solidFill>
              <a:latin typeface="Aharoni" pitchFamily="2" charset="-79"/>
              <a:cs typeface="Aharoni" pitchFamily="2" charset="-79"/>
            </a:endParaRPr>
          </a:p>
        </p:txBody>
      </p:sp>
      <p:sp>
        <p:nvSpPr>
          <p:cNvPr id="28" name="Rettangolo 27">
            <a:hlinkClick r:id="rId10"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Non è morta, ma è stata fatta prigioniera</a:t>
            </a:r>
          </a:p>
        </p:txBody>
      </p:sp>
      <p:sp>
        <p:nvSpPr>
          <p:cNvPr id="29" name="Rettangolo 28">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Uccisa da Artemide</a:t>
            </a:r>
            <a:endParaRPr lang="it-IT" dirty="0">
              <a:solidFill>
                <a:schemeClr val="tx1"/>
              </a:solidFill>
              <a:latin typeface="Aharoni" pitchFamily="2" charset="-79"/>
              <a:cs typeface="Aharoni" pitchFamily="2" charset="-79"/>
            </a:endParaRPr>
          </a:p>
        </p:txBody>
      </p:sp>
    </p:spTree>
    <p:extLst>
      <p:ext uri="{BB962C8B-B14F-4D97-AF65-F5344CB8AC3E}">
        <p14:creationId xmlns:p14="http://schemas.microsoft.com/office/powerpoint/2010/main" val="9018953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2" grpId="0" animBg="1"/>
      <p:bldP spid="23" grpId="0" animBg="1"/>
      <p:bldP spid="27" grpId="0" animBg="1"/>
      <p:bldP spid="28" grpId="0" animBg="1"/>
      <p:bldP spid="29"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Chi è Neottolemo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5"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suo secondo marito</a:t>
            </a:r>
          </a:p>
        </p:txBody>
      </p:sp>
      <p:sp>
        <p:nvSpPr>
          <p:cNvPr id="15" name="Rettangolo 14">
            <a:hlinkClick r:id="rId5"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fratello di Achille</a:t>
            </a:r>
          </a:p>
        </p:txBody>
      </p:sp>
      <p:sp>
        <p:nvSpPr>
          <p:cNvPr id="16" name="Rettangolo 15">
            <a:hlinkClick r:id="rId6"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re dell’Epiro</a:t>
            </a:r>
          </a:p>
        </p:txBody>
      </p:sp>
      <p:sp>
        <p:nvSpPr>
          <p:cNvPr id="17" name="Rettangolo 16">
            <a:hlinkClick r:id="rId5"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Il figlio di Menelao</a:t>
            </a:r>
          </a:p>
        </p:txBody>
      </p:sp>
      <p:sp>
        <p:nvSpPr>
          <p:cNvPr id="18" name="CasellaDiTesto 17"/>
          <p:cNvSpPr txBox="1"/>
          <p:nvPr/>
        </p:nvSpPr>
        <p:spPr>
          <a:xfrm>
            <a:off x="1372246" y="620687"/>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19" name="Rettangolo arrotondato 18">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125147156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circle(out)">
                                      <p:cBhvr>
                                        <p:cTn id="64"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50681"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12304806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613764"/>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310098170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3500"/>
                            </p:stCondLst>
                            <p:childTnLst>
                              <p:par>
                                <p:cTn id="34" presetID="53" presetClass="entr" presetSubtype="16"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par>
                          <p:cTn id="39" fill="hold">
                            <p:stCondLst>
                              <p:cond delay="4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5000"/>
                            </p:stCondLst>
                            <p:childTnLst>
                              <p:par>
                                <p:cTn id="47" presetID="10" presetClass="exit" presetSubtype="0" fill="hold" nodeType="after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par>
                          <p:cTn id="50" fill="hold">
                            <p:stCondLst>
                              <p:cond delay="5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3"/>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par>
                          <p:cTn id="56" fill="hold">
                            <p:stCondLst>
                              <p:cond delay="7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8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50681"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32475759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592499"/>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334660696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66247"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242095251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624687"/>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15884753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620688"/>
            <a:ext cx="8229600" cy="1143000"/>
          </a:xfrm>
        </p:spPr>
        <p:txBody>
          <a:bodyPr/>
          <a:lstStyle/>
          <a:p>
            <a:r>
              <a:rPr lang="it-IT" dirty="0" smtClean="0">
                <a:solidFill>
                  <a:schemeClr val="bg1"/>
                </a:solidFill>
                <a:latin typeface="AR JULIAN" pitchFamily="2" charset="0"/>
              </a:rPr>
              <a:t>Storia del personaggio</a:t>
            </a:r>
            <a:br>
              <a:rPr lang="it-IT" dirty="0" smtClean="0">
                <a:solidFill>
                  <a:schemeClr val="bg1"/>
                </a:solidFill>
                <a:latin typeface="AR JULIAN" pitchFamily="2" charset="0"/>
              </a:rPr>
            </a:br>
            <a:r>
              <a:rPr lang="it-IT" dirty="0" smtClean="0">
                <a:solidFill>
                  <a:schemeClr val="bg1"/>
                </a:solidFill>
                <a:latin typeface="AR JULIAN" pitchFamily="2" charset="0"/>
              </a:rPr>
              <a:t>Andromaca</a:t>
            </a:r>
            <a:endParaRPr lang="it-IT" dirty="0">
              <a:solidFill>
                <a:schemeClr val="bg1"/>
              </a:solidFill>
              <a:latin typeface="AR JULIAN" pitchFamily="2" charset="0"/>
            </a:endParaRPr>
          </a:p>
        </p:txBody>
      </p:sp>
      <p:sp>
        <p:nvSpPr>
          <p:cNvPr id="3" name="Segnaposto contenuto 2"/>
          <p:cNvSpPr>
            <a:spLocks noGrp="1"/>
          </p:cNvSpPr>
          <p:nvPr>
            <p:ph idx="1"/>
          </p:nvPr>
        </p:nvSpPr>
        <p:spPr>
          <a:xfrm>
            <a:off x="467544" y="1844824"/>
            <a:ext cx="8229600" cy="4525963"/>
          </a:xfrm>
        </p:spPr>
        <p:txBody>
          <a:bodyPr/>
          <a:lstStyle/>
          <a:p>
            <a:pPr marL="0" indent="0" algn="just">
              <a:buNone/>
            </a:pPr>
            <a:r>
              <a:rPr lang="it-IT" sz="2000" dirty="0">
                <a:solidFill>
                  <a:schemeClr val="bg1"/>
                </a:solidFill>
                <a:latin typeface="Arial Unicode MS" pitchFamily="34" charset="-128"/>
                <a:ea typeface="Arial Unicode MS" pitchFamily="34" charset="-128"/>
                <a:cs typeface="Arial Unicode MS" pitchFamily="34" charset="-128"/>
              </a:rPr>
              <a:t>Andromaca ("colei che combatte gli uomini") è un personaggio della mitologia greca, figlia del re di, moglie di Ettore. I miti e la tradizione hanno delineato un ritratto sconsolato, rammaricato ed eternamente perseguitato di Andromaca, una figura toccante per essere destinata a perdere tutti i suoi cari. Andromaca fu rapita e portata a Troia per dare un erede ad Ettore: era stata dunque costretta a sposarlo contro la sua volontà, ma col tempo se ne innamorò. La coppia ebbe un figlio, chiamato </a:t>
            </a:r>
            <a:r>
              <a:rPr lang="it-IT" sz="2000" dirty="0" err="1">
                <a:solidFill>
                  <a:schemeClr val="bg1"/>
                </a:solidFill>
                <a:latin typeface="Arial Unicode MS" pitchFamily="34" charset="-128"/>
                <a:ea typeface="Arial Unicode MS" pitchFamily="34" charset="-128"/>
                <a:cs typeface="Arial Unicode MS" pitchFamily="34" charset="-128"/>
              </a:rPr>
              <a:t>Astianatte</a:t>
            </a:r>
            <a:r>
              <a:rPr lang="it-IT" sz="2000" dirty="0">
                <a:solidFill>
                  <a:schemeClr val="bg1"/>
                </a:solidFill>
                <a:latin typeface="Arial Unicode MS" pitchFamily="34" charset="-128"/>
                <a:ea typeface="Arial Unicode MS" pitchFamily="34" charset="-128"/>
                <a:cs typeface="Arial Unicode MS" pitchFamily="34" charset="-128"/>
              </a:rPr>
              <a:t>, o </a:t>
            </a:r>
            <a:r>
              <a:rPr lang="it-IT" sz="2000" dirty="0" err="1">
                <a:solidFill>
                  <a:schemeClr val="bg1"/>
                </a:solidFill>
                <a:latin typeface="Arial Unicode MS" pitchFamily="34" charset="-128"/>
                <a:ea typeface="Arial Unicode MS" pitchFamily="34" charset="-128"/>
                <a:cs typeface="Arial Unicode MS" pitchFamily="34" charset="-128"/>
              </a:rPr>
              <a:t>Scamandrio</a:t>
            </a:r>
            <a:r>
              <a:rPr lang="it-IT" sz="2000" dirty="0">
                <a:solidFill>
                  <a:schemeClr val="bg1"/>
                </a:solidFill>
                <a:latin typeface="Arial Unicode MS" pitchFamily="34" charset="-128"/>
                <a:ea typeface="Arial Unicode MS" pitchFamily="34" charset="-128"/>
                <a:cs typeface="Arial Unicode MS" pitchFamily="34" charset="-128"/>
              </a:rPr>
              <a:t>. Dopo l'uccisione del marito Ettore e del figlio </a:t>
            </a:r>
            <a:r>
              <a:rPr lang="it-IT" sz="2000" dirty="0" err="1">
                <a:solidFill>
                  <a:schemeClr val="bg1"/>
                </a:solidFill>
                <a:latin typeface="Arial Unicode MS" pitchFamily="34" charset="-128"/>
                <a:ea typeface="Arial Unicode MS" pitchFamily="34" charset="-128"/>
                <a:cs typeface="Arial Unicode MS" pitchFamily="34" charset="-128"/>
              </a:rPr>
              <a:t>Astianatte</a:t>
            </a:r>
            <a:r>
              <a:rPr lang="it-IT" sz="2000" dirty="0">
                <a:solidFill>
                  <a:schemeClr val="bg1"/>
                </a:solidFill>
                <a:latin typeface="Arial Unicode MS" pitchFamily="34" charset="-128"/>
                <a:ea typeface="Arial Unicode MS" pitchFamily="34" charset="-128"/>
                <a:cs typeface="Arial Unicode MS" pitchFamily="34" charset="-128"/>
              </a:rPr>
              <a:t>, Andromaca viene fatta prigioniera da Neottolemo, re dell'Epiro e figlio di Achille. Dopo aver avuto un figlio (chiamato Molosso) con il re, Andromaca incorre nella gelosia di Ermione, sposa di Neottolemo. Costretta a fuggire con il figlio, si rifugia nel tempio di Teti. Una schiava informa Andromaca del pericolo che corre, dato che Menelao, padre di Ermione, è partito alla sua ricerca con l'intenzione di ucciderla. </a:t>
            </a:r>
          </a:p>
        </p:txBody>
      </p:sp>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5" name="Avanti o successivo 4">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0870980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58464"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409975702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3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4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5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2"/>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childTnLst>
                          </p:cTn>
                        </p:par>
                        <p:par>
                          <p:cTn id="48" fill="hold">
                            <p:stCondLst>
                              <p:cond delay="7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8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8355" y="603132"/>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2" name="Immagin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253613624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2"/>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2"/>
                                        </p:tgtEl>
                                      </p:cBhvr>
                                    </p:animEffect>
                                    <p:set>
                                      <p:cBhvr>
                                        <p:cTn id="55" dur="1" fill="hold">
                                          <p:stCondLst>
                                            <p:cond delay="499"/>
                                          </p:stCondLst>
                                        </p:cTn>
                                        <p:tgtEl>
                                          <p:spTgt spid="22"/>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66247" y="62068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5829777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603132"/>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324805262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3"/>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366247" y="577868"/>
            <a:ext cx="8419292" cy="1200329"/>
          </a:xfrm>
          <a:prstGeom prst="rect">
            <a:avLst/>
          </a:prstGeom>
          <a:noFill/>
        </p:spPr>
        <p:txBody>
          <a:bodyPr wrap="none" rtlCol="0">
            <a:spAutoFit/>
          </a:bodyPr>
          <a:lstStyle/>
          <a:p>
            <a:r>
              <a:rPr lang="it-IT" sz="7200" dirty="0" smtClean="0">
                <a:latin typeface="Stencil" pitchFamily="82" charset="0"/>
              </a:rPr>
              <a:t>Andromaca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1423" y="3140968"/>
            <a:ext cx="2218867" cy="2218867"/>
          </a:xfrm>
          <a:prstGeom prst="rect">
            <a:avLst/>
          </a:prstGeom>
        </p:spPr>
      </p:pic>
    </p:spTree>
    <p:extLst>
      <p:ext uri="{BB962C8B-B14F-4D97-AF65-F5344CB8AC3E}">
        <p14:creationId xmlns:p14="http://schemas.microsoft.com/office/powerpoint/2010/main" val="6661954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par>
                          <p:cTn id="31" fill="hold">
                            <p:stCondLst>
                              <p:cond delay="3000"/>
                            </p:stCondLst>
                            <p:childTnLst>
                              <p:par>
                                <p:cTn id="32" presetID="31" presetClass="exit" presetSubtype="0" fill="hold" nodeType="afterEffect">
                                  <p:stCondLst>
                                    <p:cond delay="0"/>
                                  </p:stCondLst>
                                  <p:childTnLst>
                                    <p:anim calcmode="lin" valueType="num">
                                      <p:cBhvr>
                                        <p:cTn id="33" dur="1000"/>
                                        <p:tgtEl>
                                          <p:spTgt spid="12"/>
                                        </p:tgtEl>
                                        <p:attrNameLst>
                                          <p:attrName>ppt_w</p:attrName>
                                        </p:attrNameLst>
                                      </p:cBhvr>
                                      <p:tavLst>
                                        <p:tav tm="0">
                                          <p:val>
                                            <p:strVal val="ppt_w"/>
                                          </p:val>
                                        </p:tav>
                                        <p:tav tm="100000">
                                          <p:val>
                                            <p:fltVal val="0"/>
                                          </p:val>
                                        </p:tav>
                                      </p:tavLst>
                                    </p:anim>
                                    <p:anim calcmode="lin" valueType="num">
                                      <p:cBhvr>
                                        <p:cTn id="34" dur="1000"/>
                                        <p:tgtEl>
                                          <p:spTgt spid="12"/>
                                        </p:tgtEl>
                                        <p:attrNameLst>
                                          <p:attrName>ppt_h</p:attrName>
                                        </p:attrNameLst>
                                      </p:cBhvr>
                                      <p:tavLst>
                                        <p:tav tm="0">
                                          <p:val>
                                            <p:strVal val="ppt_h"/>
                                          </p:val>
                                        </p:tav>
                                        <p:tav tm="100000">
                                          <p:val>
                                            <p:fltVal val="0"/>
                                          </p:val>
                                        </p:tav>
                                      </p:tavLst>
                                    </p:anim>
                                    <p:anim calcmode="lin" valueType="num">
                                      <p:cBhvr>
                                        <p:cTn id="35" dur="1000"/>
                                        <p:tgtEl>
                                          <p:spTgt spid="12"/>
                                        </p:tgtEl>
                                        <p:attrNameLst>
                                          <p:attrName>style.rotation</p:attrName>
                                        </p:attrNameLst>
                                      </p:cBhvr>
                                      <p:tavLst>
                                        <p:tav tm="0">
                                          <p:val>
                                            <p:fltVal val="0"/>
                                          </p:val>
                                        </p:tav>
                                        <p:tav tm="100000">
                                          <p:val>
                                            <p:fltVal val="90"/>
                                          </p:val>
                                        </p:tav>
                                      </p:tavLst>
                                    </p:anim>
                                    <p:animEffect transition="out" filter="fade">
                                      <p:cBhvr>
                                        <p:cTn id="36" dur="1000"/>
                                        <p:tgtEl>
                                          <p:spTgt spid="12"/>
                                        </p:tgtEl>
                                      </p:cBhvr>
                                    </p:animEffect>
                                    <p:set>
                                      <p:cBhvr>
                                        <p:cTn id="37" dur="1" fill="hold">
                                          <p:stCondLst>
                                            <p:cond delay="999"/>
                                          </p:stCondLst>
                                        </p:cTn>
                                        <p:tgtEl>
                                          <p:spTgt spid="12"/>
                                        </p:tgtEl>
                                        <p:attrNameLst>
                                          <p:attrName>style.visibility</p:attrName>
                                        </p:attrNameLst>
                                      </p:cBhvr>
                                      <p:to>
                                        <p:strVal val="hidden"/>
                                      </p:to>
                                    </p:set>
                                  </p:childTnLst>
                                </p:cTn>
                              </p:par>
                            </p:childTnLst>
                          </p:cTn>
                        </p:par>
                        <p:par>
                          <p:cTn id="38" fill="hold">
                            <p:stCondLst>
                              <p:cond delay="4000"/>
                            </p:stCondLst>
                            <p:childTnLst>
                              <p:par>
                                <p:cTn id="39" presetID="10" presetClass="exit" presetSubtype="0" fill="hold" nodeType="after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par>
                          <p:cTn id="42" fill="hold">
                            <p:stCondLst>
                              <p:cond delay="4500"/>
                            </p:stCondLst>
                            <p:childTnLst>
                              <p:par>
                                <p:cTn id="43" presetID="42" presetClass="path" presetSubtype="0" accel="50000" decel="50000" fill="hold" nodeType="afterEffect">
                                  <p:stCondLst>
                                    <p:cond delay="0"/>
                                  </p:stCondLst>
                                  <p:childTnLst>
                                    <p:animMotion origin="layout" path="M 0 0 L 0 0.25 E" pathEditMode="relative" ptsTypes="">
                                      <p:cBhvr>
                                        <p:cTn id="44" dur="2000" fill="hold"/>
                                        <p:tgtEl>
                                          <p:spTgt spid="23"/>
                                        </p:tgtEl>
                                        <p:attrNameLst>
                                          <p:attrName>ppt_x</p:attrName>
                                          <p:attrName>ppt_y</p:attrName>
                                        </p:attrNameLst>
                                      </p:cBhvr>
                                    </p:animMotion>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6500"/>
                            </p:stCondLst>
                            <p:childTnLst>
                              <p:par>
                                <p:cTn id="49" presetID="2" presetClass="entr" presetSubtype="4"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6" presetClass="entr" presetSubtype="32"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circle(out)">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a:p>
        </p:txBody>
      </p:sp>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Com’è morta sua madre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5"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Di vecchiaia</a:t>
            </a:r>
          </a:p>
        </p:txBody>
      </p:sp>
      <p:sp>
        <p:nvSpPr>
          <p:cNvPr id="15" name="Rettangolo 14">
            <a:hlinkClick r:id="rId5"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Achille</a:t>
            </a:r>
          </a:p>
        </p:txBody>
      </p:sp>
      <p:sp>
        <p:nvSpPr>
          <p:cNvPr id="16" name="Rettangolo 15">
            <a:hlinkClick r:id="rId5"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Non è morta, ma è stata fatta prigioniera</a:t>
            </a:r>
          </a:p>
        </p:txBody>
      </p:sp>
      <p:sp>
        <p:nvSpPr>
          <p:cNvPr id="17" name="Rettangolo 16">
            <a:hlinkClick r:id="rId6"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Uccisa da Artemide</a:t>
            </a:r>
          </a:p>
        </p:txBody>
      </p:sp>
      <p:sp>
        <p:nvSpPr>
          <p:cNvPr id="19" name="CasellaDiTesto 18"/>
          <p:cNvSpPr txBox="1"/>
          <p:nvPr/>
        </p:nvSpPr>
        <p:spPr>
          <a:xfrm>
            <a:off x="1360572" y="620688"/>
            <a:ext cx="6399509" cy="1200329"/>
          </a:xfrm>
          <a:prstGeom prst="rect">
            <a:avLst/>
          </a:prstGeom>
          <a:noFill/>
        </p:spPr>
        <p:txBody>
          <a:bodyPr wrap="none" rtlCol="0">
            <a:spAutoFit/>
          </a:bodyPr>
          <a:lstStyle/>
          <a:p>
            <a:r>
              <a:rPr lang="it-IT" sz="7200" dirty="0" smtClean="0">
                <a:latin typeface="Stencil" pitchFamily="82" charset="0"/>
              </a:rPr>
              <a:t>Ettore WINS!</a:t>
            </a:r>
            <a:endParaRPr lang="it-IT" sz="7200" dirty="0">
              <a:latin typeface="Stencil" pitchFamily="82" charset="0"/>
            </a:endParaRPr>
          </a:p>
        </p:txBody>
      </p:sp>
      <p:sp>
        <p:nvSpPr>
          <p:cNvPr id="20" name="Rettangolo arrotondato 19">
            <a:hlinkClick r:id="rId7"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894" y="4193284"/>
            <a:ext cx="2438400" cy="2438400"/>
          </a:xfrm>
          <a:prstGeom prst="rect">
            <a:avLst/>
          </a:prstGeom>
        </p:spPr>
      </p:pic>
      <p:pic>
        <p:nvPicPr>
          <p:cNvPr id="23" name="Immagin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79512" y="4077072"/>
            <a:ext cx="2438400" cy="2438400"/>
          </a:xfrm>
          <a:prstGeom prst="rect">
            <a:avLst/>
          </a:prstGeom>
        </p:spPr>
      </p:pic>
      <p:pic>
        <p:nvPicPr>
          <p:cNvPr id="24" name="Immagin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2750" y="4089791"/>
            <a:ext cx="2147521" cy="2147521"/>
          </a:xfrm>
          <a:prstGeom prst="rect">
            <a:avLst/>
          </a:prstGeom>
        </p:spPr>
      </p:pic>
    </p:spTree>
    <p:extLst>
      <p:ext uri="{BB962C8B-B14F-4D97-AF65-F5344CB8AC3E}">
        <p14:creationId xmlns:p14="http://schemas.microsoft.com/office/powerpoint/2010/main" val="12531637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par>
                          <p:cTn id="39" fill="hold">
                            <p:stCondLst>
                              <p:cond delay="3000"/>
                            </p:stCondLst>
                            <p:childTnLst>
                              <p:par>
                                <p:cTn id="40" presetID="31" presetClass="exit" presetSubtype="0" fill="hold" nodeType="afterEffect">
                                  <p:stCondLst>
                                    <p:cond delay="0"/>
                                  </p:stCondLst>
                                  <p:childTnLst>
                                    <p:anim calcmode="lin" valueType="num">
                                      <p:cBhvr>
                                        <p:cTn id="41" dur="1000"/>
                                        <p:tgtEl>
                                          <p:spTgt spid="7"/>
                                        </p:tgtEl>
                                        <p:attrNameLst>
                                          <p:attrName>ppt_w</p:attrName>
                                        </p:attrNameLst>
                                      </p:cBhvr>
                                      <p:tavLst>
                                        <p:tav tm="0">
                                          <p:val>
                                            <p:strVal val="ppt_w"/>
                                          </p:val>
                                        </p:tav>
                                        <p:tav tm="100000">
                                          <p:val>
                                            <p:fltVal val="0"/>
                                          </p:val>
                                        </p:tav>
                                      </p:tavLst>
                                    </p:anim>
                                    <p:anim calcmode="lin" valueType="num">
                                      <p:cBhvr>
                                        <p:cTn id="42" dur="1000"/>
                                        <p:tgtEl>
                                          <p:spTgt spid="7"/>
                                        </p:tgtEl>
                                        <p:attrNameLst>
                                          <p:attrName>ppt_h</p:attrName>
                                        </p:attrNameLst>
                                      </p:cBhvr>
                                      <p:tavLst>
                                        <p:tav tm="0">
                                          <p:val>
                                            <p:strVal val="ppt_h"/>
                                          </p:val>
                                        </p:tav>
                                        <p:tav tm="100000">
                                          <p:val>
                                            <p:fltVal val="0"/>
                                          </p:val>
                                        </p:tav>
                                      </p:tavLst>
                                    </p:anim>
                                    <p:anim calcmode="lin" valueType="num">
                                      <p:cBhvr>
                                        <p:cTn id="43" dur="1000"/>
                                        <p:tgtEl>
                                          <p:spTgt spid="7"/>
                                        </p:tgtEl>
                                        <p:attrNameLst>
                                          <p:attrName>style.rotation</p:attrName>
                                        </p:attrNameLst>
                                      </p:cBhvr>
                                      <p:tavLst>
                                        <p:tav tm="0">
                                          <p:val>
                                            <p:fltVal val="0"/>
                                          </p:val>
                                        </p:tav>
                                        <p:tav tm="100000">
                                          <p:val>
                                            <p:fltVal val="90"/>
                                          </p:val>
                                        </p:tav>
                                      </p:tavLst>
                                    </p:anim>
                                    <p:animEffect transition="out" filter="fade">
                                      <p:cBhvr>
                                        <p:cTn id="44" dur="1000"/>
                                        <p:tgtEl>
                                          <p:spTgt spid="7"/>
                                        </p:tgtEl>
                                      </p:cBhvr>
                                    </p:animEffect>
                                    <p:set>
                                      <p:cBhvr>
                                        <p:cTn id="45" dur="1" fill="hold">
                                          <p:stCondLst>
                                            <p:cond delay="999"/>
                                          </p:stCondLst>
                                        </p:cTn>
                                        <p:tgtEl>
                                          <p:spTgt spid="7"/>
                                        </p:tgtEl>
                                        <p:attrNameLst>
                                          <p:attrName>style.visibility</p:attrName>
                                        </p:attrNameLst>
                                      </p:cBhvr>
                                      <p:to>
                                        <p:strVal val="hidden"/>
                                      </p:to>
                                    </p:set>
                                  </p:childTnLst>
                                </p:cTn>
                              </p:par>
                            </p:childTnLst>
                          </p:cTn>
                        </p:par>
                        <p:par>
                          <p:cTn id="46" fill="hold">
                            <p:stCondLst>
                              <p:cond delay="4000"/>
                            </p:stCondLst>
                            <p:childTnLst>
                              <p:par>
                                <p:cTn id="47" presetID="10" presetClass="exit" presetSubtype="0" fill="hold" nodeType="after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childTnLst>
                          </p:cTn>
                        </p:par>
                        <p:par>
                          <p:cTn id="50" fill="hold">
                            <p:stCondLst>
                              <p:cond delay="4500"/>
                            </p:stCondLst>
                            <p:childTnLst>
                              <p:par>
                                <p:cTn id="51" presetID="42" presetClass="path" presetSubtype="0" accel="50000" decel="50000" fill="hold" nodeType="afterEffect">
                                  <p:stCondLst>
                                    <p:cond delay="0"/>
                                  </p:stCondLst>
                                  <p:childTnLst>
                                    <p:animMotion origin="layout" path="M 0 0 L 0 0.25 E" pathEditMode="relative" ptsTypes="">
                                      <p:cBhvr>
                                        <p:cTn id="52" dur="2000" fill="hold"/>
                                        <p:tgtEl>
                                          <p:spTgt spid="23"/>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circle(out)">
                                      <p:cBhvr>
                                        <p:cTn id="6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rgbClr val="FFFFFF">
                    <a:lumMod val="50000"/>
                  </a:srgbClr>
                </a:solidFill>
              </a:rPr>
              <a:t>1</a:t>
            </a:r>
            <a:endParaRPr lang="en-US" sz="7200" dirty="0">
              <a:solidFill>
                <a:srgbClr val="FFFFFF">
                  <a:lumMod val="50000"/>
                </a:srgb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rgbClr val="FFFFFF">
                    <a:lumMod val="50000"/>
                  </a:srgbClr>
                </a:solidFill>
              </a:rPr>
              <a:t>2</a:t>
            </a:r>
            <a:endParaRPr lang="en-US" sz="6600" dirty="0">
              <a:solidFill>
                <a:srgbClr val="FFFFFF">
                  <a:lumMod val="50000"/>
                </a:srgb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rgbClr val="FFFFFF">
                    <a:lumMod val="50000"/>
                  </a:srgbClr>
                </a:solidFill>
              </a:rPr>
              <a:t>3</a:t>
            </a:r>
            <a:endParaRPr lang="en-US" sz="6000" dirty="0">
              <a:solidFill>
                <a:srgbClr val="FFFFFF">
                  <a:lumMod val="50000"/>
                </a:srgbClr>
              </a:solidFill>
            </a:endParaRPr>
          </a:p>
        </p:txBody>
      </p:sp>
      <p:pic>
        <p:nvPicPr>
          <p:cNvPr id="26" name="Immagin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06614" y="1962924"/>
            <a:ext cx="2011288" cy="2011288"/>
          </a:xfrm>
          <a:prstGeom prst="rect">
            <a:avLst/>
          </a:prstGeom>
        </p:spPr>
      </p:pic>
      <p:sp>
        <p:nvSpPr>
          <p:cNvPr id="55" name="Personalizzato 54">
            <a:hlinkClick r:id="rId6"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solidFill>
                  <a:srgbClr val="FFFFFF"/>
                </a:solidFill>
                <a:latin typeface="AR JULIAN" pitchFamily="2" charset="0"/>
              </a:rPr>
              <a:t>Avanti</a:t>
            </a:r>
          </a:p>
        </p:txBody>
      </p:sp>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325933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548368" y="2227648"/>
            <a:ext cx="2083296" cy="2083296"/>
          </a:xfrm>
          <a:prstGeom prst="rect">
            <a:avLst/>
          </a:prstGeom>
        </p:spPr>
      </p:pic>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30296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6553" y="2070206"/>
            <a:ext cx="2083296" cy="2083296"/>
          </a:xfrm>
          <a:prstGeom prst="rect">
            <a:avLst/>
          </a:prstGeom>
        </p:spPr>
      </p:pic>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316180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177597" y="1916832"/>
            <a:ext cx="1969735" cy="1969735"/>
          </a:xfrm>
          <a:prstGeom prst="rect">
            <a:avLst/>
          </a:prstGeom>
        </p:spPr>
      </p:pic>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144778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6" name="Avanti o successivo 5">
            <a:hlinkClick r:id="rId4" action="ppaction://hlinksldjump" highlightClick="1"/>
          </p:cNvPr>
          <p:cNvSpPr/>
          <p:nvPr/>
        </p:nvSpPr>
        <p:spPr>
          <a:xfrm>
            <a:off x="8523758" y="116632"/>
            <a:ext cx="504056" cy="504056"/>
          </a:xfrm>
          <a:prstGeom prst="actionButtonForwardNex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7" name="Segnaposto contenuto 2"/>
          <p:cNvSpPr txBox="1">
            <a:spLocks/>
          </p:cNvSpPr>
          <p:nvPr/>
        </p:nvSpPr>
        <p:spPr bwMode="auto">
          <a:xfrm>
            <a:off x="467544" y="561836"/>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indent="0" algn="just">
              <a:buFontTx/>
              <a:buNone/>
            </a:pPr>
            <a:r>
              <a:rPr lang="it-IT" sz="2000" dirty="0" smtClean="0">
                <a:solidFill>
                  <a:schemeClr val="bg1"/>
                </a:solidFill>
                <a:latin typeface="Arial Unicode MS" pitchFamily="34" charset="-128"/>
                <a:ea typeface="Arial Unicode MS" pitchFamily="34" charset="-128"/>
                <a:cs typeface="Arial Unicode MS" pitchFamily="34" charset="-128"/>
              </a:rPr>
              <a:t>Andromaca invia una schiava con un messaggio di aiuto per l'anziano re Peleo, nonno di Neottolemo e fa nascondere suo figlio presso degli amici. In questo momento arriva Ermione e accusa Andromaca di essere la causa della sua sterilità e, di conseguenza, dell'odio che suo marito le porta. Andromaca replica che la ragione di questo odio non dipende che dall'orgoglio di Ermione e dalle sue gelosie. Ermione, col fine di ucciderla, istiga Andromaca ad uscire dal recinto sacro. Menelao appare con il figlio di Andromaca e questa, per salvare la vita di Molosso, finalmente esce allo scoperto e viene catturata. Arriva l'anziano Peleo, che prende le difese di Andromaca e di suo figlio. Ne scaturisce una discussione con Menelao, al quale rimprovera di essersi lasciato rubare una poco di buono come Elena e di aver scatenato per lei una guerra, di cui molte famiglie greche ancora portano il lutto. Menelao risponde che Andromaca è, a conti fatti, moglie di Ettore. Ma Peleo libera le mani di Andromaca dai legacci che le stringono e Menelao, lungi dall'impedirglielo, annuncia la sua partenza per Sparta, promettendo però di ritornare quando Neottolemo sarà in casa per potergli chiedere di castigare Andromaca.</a:t>
            </a:r>
            <a:endParaRPr lang="it-IT" sz="2000" dirty="0">
              <a:solidFill>
                <a:schemeClr val="bg1"/>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33797136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352800" y="1994538"/>
            <a:ext cx="1998876" cy="1998876"/>
          </a:xfrm>
          <a:prstGeom prst="rect">
            <a:avLst/>
          </a:prstGeom>
        </p:spPr>
      </p:pic>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149118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334571" y="2004475"/>
            <a:ext cx="1969735" cy="1969735"/>
          </a:xfrm>
          <a:prstGeom prst="rect">
            <a:avLst/>
          </a:prstGeom>
        </p:spPr>
      </p:pic>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414146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7598" y="1971819"/>
            <a:ext cx="1969734" cy="1969734"/>
          </a:xfrm>
          <a:prstGeom prst="rect">
            <a:avLst/>
          </a:prstGeom>
        </p:spPr>
      </p:pic>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265952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294571" y="2060848"/>
            <a:ext cx="1795264" cy="1795264"/>
          </a:xfrm>
          <a:prstGeom prst="rect">
            <a:avLst/>
          </a:prstGeom>
        </p:spPr>
      </p:pic>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26639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72839" y="2060848"/>
            <a:ext cx="1857778" cy="1857778"/>
          </a:xfrm>
          <a:prstGeom prst="rect">
            <a:avLst/>
          </a:prstGeom>
        </p:spPr>
      </p:pic>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394854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magin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494100"/>
            <a:ext cx="2066925" cy="866775"/>
          </a:xfrm>
          <a:prstGeom prst="rect">
            <a:avLst/>
          </a:prstGeom>
        </p:spPr>
      </p:pic>
      <p:pic>
        <p:nvPicPr>
          <p:cNvPr id="28" name="Immagin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494099"/>
            <a:ext cx="2066925" cy="866775"/>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494100"/>
            <a:ext cx="2066925" cy="866775"/>
          </a:xfrm>
          <a:prstGeom prst="rect">
            <a:avLst/>
          </a:prstGeom>
        </p:spPr>
      </p:pic>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494100"/>
            <a:ext cx="2066925" cy="866775"/>
          </a:xfrm>
          <a:prstGeom prst="rect">
            <a:avLst/>
          </a:prstGeom>
        </p:spPr>
      </p:pic>
      <p:pic>
        <p:nvPicPr>
          <p:cNvPr id="31" name="Immagin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1360874"/>
            <a:ext cx="2066925" cy="866775"/>
          </a:xfrm>
          <a:prstGeom prst="rect">
            <a:avLst/>
          </a:prstGeom>
        </p:spPr>
      </p:pic>
      <p:pic>
        <p:nvPicPr>
          <p:cNvPr id="32" name="Immagin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1360873"/>
            <a:ext cx="2066925" cy="866775"/>
          </a:xfrm>
          <a:prstGeom prst="rect">
            <a:avLst/>
          </a:prstGeom>
        </p:spPr>
      </p:pic>
      <p:pic>
        <p:nvPicPr>
          <p:cNvPr id="33" name="Immagin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1360874"/>
            <a:ext cx="2066925" cy="866775"/>
          </a:xfrm>
          <a:prstGeom prst="rect">
            <a:avLst/>
          </a:prstGeom>
        </p:spPr>
      </p:pic>
      <p:pic>
        <p:nvPicPr>
          <p:cNvPr id="34" name="Immagin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1360874"/>
            <a:ext cx="2066925" cy="866775"/>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5" y="2245079"/>
            <a:ext cx="2066925" cy="866775"/>
          </a:xfrm>
          <a:prstGeom prst="rect">
            <a:avLst/>
          </a:prstGeom>
        </p:spPr>
      </p:pic>
      <p:pic>
        <p:nvPicPr>
          <p:cNvPr id="36" name="Immagin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0" y="2245078"/>
            <a:ext cx="2066925" cy="866775"/>
          </a:xfrm>
          <a:prstGeom prst="rect">
            <a:avLst/>
          </a:prstGeom>
        </p:spPr>
      </p:pic>
      <p:pic>
        <p:nvPicPr>
          <p:cNvPr id="37" name="Immagin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5" y="2245079"/>
            <a:ext cx="2066925" cy="866775"/>
          </a:xfrm>
          <a:prstGeom prst="rect">
            <a:avLst/>
          </a:prstGeom>
        </p:spPr>
      </p:pic>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0" y="2245079"/>
            <a:ext cx="2066925" cy="866775"/>
          </a:xfrm>
          <a:prstGeom prst="rect">
            <a:avLst/>
          </a:prstGeom>
        </p:spPr>
      </p:pic>
      <p:pic>
        <p:nvPicPr>
          <p:cNvPr id="39" name="Immagin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6" y="3107437"/>
            <a:ext cx="2066925" cy="866775"/>
          </a:xfrm>
          <a:prstGeom prst="rect">
            <a:avLst/>
          </a:prstGeom>
        </p:spPr>
      </p:pic>
      <p:pic>
        <p:nvPicPr>
          <p:cNvPr id="40" name="Immagin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1" y="3107436"/>
            <a:ext cx="2066925" cy="866775"/>
          </a:xfrm>
          <a:prstGeom prst="rect">
            <a:avLst/>
          </a:prstGeom>
        </p:spPr>
      </p:pic>
      <p:pic>
        <p:nvPicPr>
          <p:cNvPr id="41" name="Immagin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6" y="3107437"/>
            <a:ext cx="2066925" cy="866775"/>
          </a:xfrm>
          <a:prstGeom prst="rect">
            <a:avLst/>
          </a:prstGeom>
        </p:spPr>
      </p:pic>
      <p:pic>
        <p:nvPicPr>
          <p:cNvPr id="42" name="Immagin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1" y="3107437"/>
            <a:ext cx="2066925" cy="866775"/>
          </a:xfrm>
          <a:prstGeom prst="rect">
            <a:avLst/>
          </a:prstGeom>
        </p:spPr>
      </p:pic>
      <p:pic>
        <p:nvPicPr>
          <p:cNvPr id="43" name="Immagin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966" y="3974211"/>
            <a:ext cx="2066925" cy="866775"/>
          </a:xfrm>
          <a:prstGeom prst="rect">
            <a:avLst/>
          </a:prstGeom>
        </p:spPr>
      </p:pic>
      <p:pic>
        <p:nvPicPr>
          <p:cNvPr id="44" name="Immagin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891" y="3974210"/>
            <a:ext cx="2066925" cy="866775"/>
          </a:xfrm>
          <a:prstGeom prst="rect">
            <a:avLst/>
          </a:prstGeom>
        </p:spPr>
      </p:pic>
      <p:pic>
        <p:nvPicPr>
          <p:cNvPr id="45" name="Immagin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586" y="3974211"/>
            <a:ext cx="2066925" cy="866775"/>
          </a:xfrm>
          <a:prstGeom prst="rect">
            <a:avLst/>
          </a:prstGeom>
        </p:spPr>
      </p:pic>
      <p:pic>
        <p:nvPicPr>
          <p:cNvPr id="46" name="Immagin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661" y="3974211"/>
            <a:ext cx="2066925" cy="866775"/>
          </a:xfrm>
          <a:prstGeom prst="rect">
            <a:avLst/>
          </a:prstGeom>
        </p:spPr>
      </p:pic>
      <p:pic>
        <p:nvPicPr>
          <p:cNvPr id="47" name="Immagin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65" y="4858416"/>
            <a:ext cx="2066925" cy="866775"/>
          </a:xfrm>
          <a:prstGeom prst="rect">
            <a:avLst/>
          </a:prstGeom>
        </p:spPr>
      </p:pic>
      <p:pic>
        <p:nvPicPr>
          <p:cNvPr id="48" name="Immagin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690" y="4858415"/>
            <a:ext cx="2066925" cy="866775"/>
          </a:xfrm>
          <a:prstGeom prst="rect">
            <a:avLst/>
          </a:prstGeom>
        </p:spPr>
      </p:pic>
      <p:pic>
        <p:nvPicPr>
          <p:cNvPr id="49" name="Immagin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3385" y="4858416"/>
            <a:ext cx="2066925" cy="866775"/>
          </a:xfrm>
          <a:prstGeom prst="rect">
            <a:avLst/>
          </a:prstGeom>
        </p:spPr>
      </p:pic>
      <p:pic>
        <p:nvPicPr>
          <p:cNvPr id="50" name="Immagin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460" y="4858416"/>
            <a:ext cx="2066925" cy="866775"/>
          </a:xfrm>
          <a:prstGeom prst="rect">
            <a:avLst/>
          </a:prstGeom>
        </p:spPr>
      </p:pic>
      <p:pic>
        <p:nvPicPr>
          <p:cNvPr id="51" name="Immagin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5725190"/>
            <a:ext cx="2066925" cy="866775"/>
          </a:xfrm>
          <a:prstGeom prst="rect">
            <a:avLst/>
          </a:prstGeom>
        </p:spPr>
      </p:pic>
      <p:pic>
        <p:nvPicPr>
          <p:cNvPr id="52" name="Immagine 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091" y="5725189"/>
            <a:ext cx="2066925" cy="866775"/>
          </a:xfrm>
          <a:prstGeom prst="rect">
            <a:avLst/>
          </a:prstGeom>
        </p:spPr>
      </p:pic>
      <p:pic>
        <p:nvPicPr>
          <p:cNvPr id="53" name="Immagin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786" y="5725190"/>
            <a:ext cx="2066925" cy="866775"/>
          </a:xfrm>
          <a:prstGeom prst="rect">
            <a:avLst/>
          </a:prstGeom>
        </p:spPr>
      </p:pic>
      <p:pic>
        <p:nvPicPr>
          <p:cNvPr id="54" name="Immagin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8861" y="5725190"/>
            <a:ext cx="2066925" cy="866775"/>
          </a:xfrm>
          <a:prstGeom prst="rect">
            <a:avLst/>
          </a:prstGeom>
        </p:spPr>
      </p:pic>
      <p:sp>
        <p:nvSpPr>
          <p:cNvPr id="2"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Vittoria!</a:t>
            </a:r>
            <a:endParaRPr lang="it-IT" sz="6600" dirty="0">
              <a:solidFill>
                <a:schemeClr val="bg1"/>
              </a:solidFill>
              <a:latin typeface="AR JULIAN" pitchFamily="2" charset="0"/>
            </a:endParaRPr>
          </a:p>
        </p:txBody>
      </p:sp>
      <p:sp>
        <p:nvSpPr>
          <p:cNvPr id="4" name="Rectangle 5"/>
          <p:cNvSpPr/>
          <p:nvPr/>
        </p:nvSpPr>
        <p:spPr>
          <a:xfrm flipH="1">
            <a:off x="1447229" y="4068661"/>
            <a:ext cx="4960048" cy="1609833"/>
          </a:xfrm>
          <a:custGeom>
            <a:avLst/>
            <a:gdLst/>
            <a:ahLst/>
            <a:cxnLst/>
            <a:rect l="l" t="t" r="r" b="b"/>
            <a:pathLst>
              <a:path w="5486400" h="1828800">
                <a:moveTo>
                  <a:pt x="1828800" y="0"/>
                </a:moveTo>
                <a:lnTo>
                  <a:pt x="3657600" y="0"/>
                </a:lnTo>
                <a:lnTo>
                  <a:pt x="3657600" y="548640"/>
                </a:lnTo>
                <a:lnTo>
                  <a:pt x="5486400" y="548640"/>
                </a:lnTo>
                <a:lnTo>
                  <a:pt x="5486400" y="1828800"/>
                </a:lnTo>
                <a:lnTo>
                  <a:pt x="3657600" y="1828800"/>
                </a:lnTo>
                <a:lnTo>
                  <a:pt x="1828800" y="1828800"/>
                </a:lnTo>
                <a:lnTo>
                  <a:pt x="0" y="1828800"/>
                </a:lnTo>
                <a:lnTo>
                  <a:pt x="0" y="1005840"/>
                </a:lnTo>
                <a:lnTo>
                  <a:pt x="1828800" y="1005840"/>
                </a:lnTo>
                <a:close/>
              </a:path>
            </a:pathLst>
          </a:custGeom>
          <a:solidFill>
            <a:schemeClr val="bg1">
              <a:lumMod val="95000"/>
            </a:schemeClr>
          </a:solidFill>
          <a:ln w="3175">
            <a:noFill/>
          </a:ln>
          <a:effectLst/>
          <a:scene3d>
            <a:camera prst="isometricOffAxis2Left"/>
            <a:lightRig rig="glow" dir="t">
              <a:rot lat="0" lon="0" rev="0"/>
            </a:lightRig>
          </a:scene3d>
          <a:sp3d extrusionH="1905000" contourW="12700" prstMaterial="flat">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
          <p:cNvSpPr txBox="1"/>
          <p:nvPr/>
        </p:nvSpPr>
        <p:spPr>
          <a:xfrm>
            <a:off x="3572345" y="3993414"/>
            <a:ext cx="590120" cy="1200329"/>
          </a:xfrm>
          <a:prstGeom prst="rect">
            <a:avLst/>
          </a:prstGeom>
          <a:noFill/>
          <a:scene3d>
            <a:camera prst="isometricOffAxis2Left"/>
            <a:lightRig rig="threePt" dir="t"/>
          </a:scene3d>
        </p:spPr>
        <p:txBody>
          <a:bodyPr wrap="square" rtlCol="0">
            <a:spAutoFit/>
          </a:bodyPr>
          <a:lstStyle/>
          <a:p>
            <a:r>
              <a:rPr lang="en-US" sz="7200" dirty="0" smtClean="0">
                <a:solidFill>
                  <a:schemeClr val="bg1">
                    <a:lumMod val="50000"/>
                  </a:schemeClr>
                </a:solidFill>
              </a:rPr>
              <a:t>1</a:t>
            </a:r>
            <a:endParaRPr lang="en-US" sz="7200" dirty="0">
              <a:solidFill>
                <a:schemeClr val="bg1">
                  <a:lumMod val="50000"/>
                </a:schemeClr>
              </a:solidFill>
            </a:endParaRPr>
          </a:p>
        </p:txBody>
      </p:sp>
      <p:sp>
        <p:nvSpPr>
          <p:cNvPr id="6" name="TextBox 8"/>
          <p:cNvSpPr txBox="1"/>
          <p:nvPr/>
        </p:nvSpPr>
        <p:spPr>
          <a:xfrm>
            <a:off x="2313863" y="4201324"/>
            <a:ext cx="555339" cy="1107996"/>
          </a:xfrm>
          <a:prstGeom prst="rect">
            <a:avLst/>
          </a:prstGeom>
          <a:noFill/>
          <a:scene3d>
            <a:camera prst="isometricOffAxis2Left"/>
            <a:lightRig rig="threePt" dir="t"/>
          </a:scene3d>
        </p:spPr>
        <p:txBody>
          <a:bodyPr wrap="square" rtlCol="0">
            <a:spAutoFit/>
          </a:bodyPr>
          <a:lstStyle/>
          <a:p>
            <a:r>
              <a:rPr lang="en-US" sz="6600" dirty="0" smtClean="0">
                <a:solidFill>
                  <a:schemeClr val="bg1">
                    <a:lumMod val="50000"/>
                  </a:schemeClr>
                </a:solidFill>
              </a:rPr>
              <a:t>2</a:t>
            </a:r>
            <a:endParaRPr lang="en-US" sz="6600" dirty="0">
              <a:solidFill>
                <a:schemeClr val="bg1">
                  <a:lumMod val="50000"/>
                </a:schemeClr>
              </a:solidFill>
            </a:endParaRPr>
          </a:p>
        </p:txBody>
      </p:sp>
      <p:sp>
        <p:nvSpPr>
          <p:cNvPr id="7" name="TextBox 9"/>
          <p:cNvSpPr txBox="1"/>
          <p:nvPr/>
        </p:nvSpPr>
        <p:spPr>
          <a:xfrm>
            <a:off x="5549519" y="5081306"/>
            <a:ext cx="519109" cy="1015663"/>
          </a:xfrm>
          <a:prstGeom prst="rect">
            <a:avLst/>
          </a:prstGeom>
          <a:noFill/>
          <a:scene3d>
            <a:camera prst="isometricOffAxis2Left"/>
            <a:lightRig rig="threePt" dir="t"/>
          </a:scene3d>
        </p:spPr>
        <p:txBody>
          <a:bodyPr wrap="square" rtlCol="0">
            <a:spAutoFit/>
          </a:bodyPr>
          <a:lstStyle/>
          <a:p>
            <a:r>
              <a:rPr lang="en-US" sz="6000" dirty="0" smtClean="0">
                <a:solidFill>
                  <a:schemeClr val="bg1">
                    <a:lumMod val="50000"/>
                  </a:schemeClr>
                </a:solidFill>
              </a:rPr>
              <a:t>3</a:t>
            </a:r>
            <a:endParaRPr lang="en-US" sz="6000" dirty="0">
              <a:solidFill>
                <a:schemeClr val="bg1">
                  <a:lumMod val="50000"/>
                </a:schemeClr>
              </a:solidFill>
            </a:endParaRPr>
          </a:p>
        </p:txBody>
      </p:sp>
      <p:sp>
        <p:nvSpPr>
          <p:cNvPr id="55" name="Personalizzato 54">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4152" y="1916832"/>
            <a:ext cx="1969734" cy="1969734"/>
          </a:xfrm>
          <a:prstGeom prst="rect">
            <a:avLst/>
          </a:prstGeom>
        </p:spPr>
      </p:pic>
      <p:pic>
        <p:nvPicPr>
          <p:cNvPr id="56" name="Legend of Zelda Series Victory Theme - Super Smash Bros. Brawl 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03111" y="494099"/>
            <a:ext cx="609600" cy="609600"/>
          </a:xfrm>
          <a:prstGeom prst="rect">
            <a:avLst/>
          </a:prstGeom>
        </p:spPr>
      </p:pic>
    </p:spTree>
    <p:extLst>
      <p:ext uri="{BB962C8B-B14F-4D97-AF65-F5344CB8AC3E}">
        <p14:creationId xmlns:p14="http://schemas.microsoft.com/office/powerpoint/2010/main" val="283160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0" fill="hold"/>
                                        <p:tgtEl>
                                          <p:spTgt spid="56"/>
                                        </p:tgtEl>
                                      </p:cBhvr>
                                    </p:cmd>
                                  </p:childTnLst>
                                </p:cTn>
                              </p:par>
                            </p:childTnLst>
                          </p:cTn>
                        </p:par>
                        <p:par>
                          <p:cTn id="7" fill="hold">
                            <p:stCondLst>
                              <p:cond delay="11290"/>
                            </p:stCondLst>
                            <p:childTnLst>
                              <p:par>
                                <p:cTn id="8" presetID="10" presetClass="entr" presetSubtype="0" fill="hold" grpId="0"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56"/>
                </p:tgtEl>
              </p:cMediaNode>
            </p:audio>
          </p:childTnLst>
        </p:cTn>
      </p:par>
    </p:tnLst>
    <p:bldLst>
      <p:bldP spid="55"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magin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362063" y="2636912"/>
            <a:ext cx="2438400" cy="2438400"/>
          </a:xfrm>
          <a:prstGeom prst="rect">
            <a:avLst/>
          </a:prstGeom>
        </p:spPr>
      </p:pic>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5"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1560" y="5792169"/>
            <a:ext cx="609600" cy="609600"/>
          </a:xfrm>
          <a:prstGeom prst="rect">
            <a:avLst/>
          </a:prstGeom>
        </p:spPr>
      </p:pic>
    </p:spTree>
    <p:extLst>
      <p:ext uri="{BB962C8B-B14F-4D97-AF65-F5344CB8AC3E}">
        <p14:creationId xmlns:p14="http://schemas.microsoft.com/office/powerpoint/2010/main" val="416184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560" y="5792169"/>
            <a:ext cx="609600" cy="609600"/>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203848" y="2582438"/>
            <a:ext cx="2785528" cy="2785528"/>
          </a:xfrm>
          <a:prstGeom prst="rect">
            <a:avLst/>
          </a:prstGeom>
        </p:spPr>
      </p:pic>
    </p:spTree>
    <p:extLst>
      <p:ext uri="{BB962C8B-B14F-4D97-AF65-F5344CB8AC3E}">
        <p14:creationId xmlns:p14="http://schemas.microsoft.com/office/powerpoint/2010/main" val="230985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560" y="5792169"/>
            <a:ext cx="609600" cy="609600"/>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856" y="2337994"/>
            <a:ext cx="2870962" cy="2870962"/>
          </a:xfrm>
          <a:prstGeom prst="rect">
            <a:avLst/>
          </a:prstGeom>
        </p:spPr>
      </p:pic>
    </p:spTree>
    <p:extLst>
      <p:ext uri="{BB962C8B-B14F-4D97-AF65-F5344CB8AC3E}">
        <p14:creationId xmlns:p14="http://schemas.microsoft.com/office/powerpoint/2010/main" val="254765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560" y="5792169"/>
            <a:ext cx="609600" cy="609600"/>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771800" y="2087854"/>
            <a:ext cx="2807580" cy="2807580"/>
          </a:xfrm>
          <a:prstGeom prst="rect">
            <a:avLst/>
          </a:prstGeom>
        </p:spPr>
      </p:pic>
    </p:spTree>
    <p:extLst>
      <p:ext uri="{BB962C8B-B14F-4D97-AF65-F5344CB8AC3E}">
        <p14:creationId xmlns:p14="http://schemas.microsoft.com/office/powerpoint/2010/main" val="113599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dietro o precedente 3">
            <a:hlinkClick r:id="rId3"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 name="Segnaposto contenuto 1"/>
          <p:cNvSpPr>
            <a:spLocks noGrp="1"/>
          </p:cNvSpPr>
          <p:nvPr>
            <p:ph idx="1"/>
          </p:nvPr>
        </p:nvSpPr>
        <p:spPr>
          <a:xfrm>
            <a:off x="359532" y="598596"/>
            <a:ext cx="8352928" cy="4525963"/>
          </a:xfrm>
        </p:spPr>
        <p:txBody>
          <a:bodyPr/>
          <a:lstStyle/>
          <a:p>
            <a:pPr marL="0" indent="0">
              <a:spcBef>
                <a:spcPts val="0"/>
              </a:spcBef>
              <a:buNone/>
            </a:pPr>
            <a:r>
              <a:rPr lang="it-IT" sz="2000" dirty="0">
                <a:solidFill>
                  <a:schemeClr val="bg1"/>
                </a:solidFill>
              </a:rPr>
              <a:t>Ermione, tra la partenza del padre e il timore di </a:t>
            </a:r>
            <a:r>
              <a:rPr lang="it-IT" sz="2000" dirty="0" smtClean="0">
                <a:solidFill>
                  <a:schemeClr val="bg1"/>
                </a:solidFill>
              </a:rPr>
              <a:t>essere</a:t>
            </a:r>
          </a:p>
          <a:p>
            <a:pPr marL="0" indent="0">
              <a:spcBef>
                <a:spcPts val="0"/>
              </a:spcBef>
              <a:buNone/>
            </a:pPr>
            <a:r>
              <a:rPr lang="it-IT" sz="2000" dirty="0" smtClean="0">
                <a:solidFill>
                  <a:schemeClr val="bg1"/>
                </a:solidFill>
              </a:rPr>
              <a:t>ripudiata </a:t>
            </a:r>
            <a:r>
              <a:rPr lang="it-IT" sz="2000" dirty="0">
                <a:solidFill>
                  <a:schemeClr val="bg1"/>
                </a:solidFill>
              </a:rPr>
              <a:t>una volta che Neottolemo saprà del suo tentativo di eliminare Andromaca, cerca di togliersi la </a:t>
            </a:r>
            <a:r>
              <a:rPr lang="it-IT" sz="2000" dirty="0" smtClean="0">
                <a:solidFill>
                  <a:schemeClr val="bg1"/>
                </a:solidFill>
              </a:rPr>
              <a:t>vita. A </a:t>
            </a:r>
            <a:r>
              <a:rPr lang="it-IT" sz="2000" dirty="0">
                <a:solidFill>
                  <a:schemeClr val="bg1"/>
                </a:solidFill>
              </a:rPr>
              <a:t>questo punto arriva Oreste, figlio di Agamennone e </a:t>
            </a:r>
            <a:r>
              <a:rPr lang="it-IT" sz="2000" dirty="0" err="1">
                <a:solidFill>
                  <a:schemeClr val="bg1"/>
                </a:solidFill>
              </a:rPr>
              <a:t>Clitennestra</a:t>
            </a:r>
            <a:r>
              <a:rPr lang="it-IT" sz="2000" dirty="0">
                <a:solidFill>
                  <a:schemeClr val="bg1"/>
                </a:solidFill>
              </a:rPr>
              <a:t>, che si dirige all'oracolo di </a:t>
            </a:r>
            <a:r>
              <a:rPr lang="it-IT" sz="2000" dirty="0" err="1">
                <a:solidFill>
                  <a:schemeClr val="bg1"/>
                </a:solidFill>
              </a:rPr>
              <a:t>Dodona</a:t>
            </a:r>
            <a:r>
              <a:rPr lang="it-IT" sz="2000" dirty="0">
                <a:solidFill>
                  <a:schemeClr val="bg1"/>
                </a:solidFill>
              </a:rPr>
              <a:t>. Di passo per </a:t>
            </a:r>
            <a:r>
              <a:rPr lang="it-IT" sz="2000" dirty="0" err="1">
                <a:solidFill>
                  <a:schemeClr val="bg1"/>
                </a:solidFill>
              </a:rPr>
              <a:t>Ftia</a:t>
            </a:r>
            <a:r>
              <a:rPr lang="it-IT" sz="2000" dirty="0">
                <a:solidFill>
                  <a:schemeClr val="bg1"/>
                </a:solidFill>
              </a:rPr>
              <a:t>, Oreste cerca notizie di Ermione, che gli era stata promessa da Menelao, prima che cambiasse opinione e la desse a Neottolemo. Ermione cerca e trova la sua protezione, mentre Oreste pianifica di far uccidere suo </a:t>
            </a:r>
            <a:r>
              <a:rPr lang="it-IT" sz="2000" dirty="0" smtClean="0">
                <a:solidFill>
                  <a:schemeClr val="bg1"/>
                </a:solidFill>
              </a:rPr>
              <a:t>marito. La </a:t>
            </a:r>
            <a:r>
              <a:rPr lang="it-IT" sz="2000" dirty="0">
                <a:solidFill>
                  <a:schemeClr val="bg1"/>
                </a:solidFill>
              </a:rPr>
              <a:t>notizia della morte di Neottolemo arriva con un messaggero che ne informa Peleo. Oreste aveva fatto circolare la voce tra la popolazione di Delfo che il figlio di Achille aveva l'intenzione di distruggere il tempio di Apollo. Quando Neottolemo arriva a Delfo per offrire sacrifici al dio, vi è trucidato dalla popolazione inferocita. Finalmente appare Teti che ordina a Peleo di farsi forza e di dedicarsi alla propria discendenza che riunisce il sangue di tre dinastie (quella di Zeus, di Ilio e di Peleo stesso). Il re andrà a Delfo per inumare suo nipote Neottolemo, Andromaca si sposerà con Eleno (un figlio di Priamo che era scampato al massacro di Troia) e andrà a vivere col figlio in </a:t>
            </a:r>
            <a:r>
              <a:rPr lang="it-IT" sz="2000" dirty="0" err="1">
                <a:solidFill>
                  <a:schemeClr val="bg1"/>
                </a:solidFill>
              </a:rPr>
              <a:t>Molossia</a:t>
            </a:r>
            <a:r>
              <a:rPr lang="it-IT" sz="2000" dirty="0">
                <a:solidFill>
                  <a:schemeClr val="bg1"/>
                </a:solidFill>
              </a:rPr>
              <a:t>. Quando Peleo finirà i suoi giorni, gli viene annunciato, raggiungerà Teti in fondo al mare per essere assunto a divinità.</a:t>
            </a:r>
          </a:p>
          <a:p>
            <a:pPr marL="0" indent="0">
              <a:buNone/>
            </a:pPr>
            <a:endParaRPr lang="it-IT" sz="2000" dirty="0">
              <a:solidFill>
                <a:schemeClr val="bg1"/>
              </a:solidFill>
            </a:endParaRPr>
          </a:p>
        </p:txBody>
      </p:sp>
      <p:sp>
        <p:nvSpPr>
          <p:cNvPr id="6" name="Rettangolo arrotondato 5">
            <a:hlinkClick r:id="rId4" action="ppaction://hlinksldjump"/>
          </p:cNvPr>
          <p:cNvSpPr/>
          <p:nvPr/>
        </p:nvSpPr>
        <p:spPr>
          <a:xfrm>
            <a:off x="6948264" y="116632"/>
            <a:ext cx="2016224" cy="73223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2400" dirty="0" smtClean="0">
                <a:solidFill>
                  <a:schemeClr val="tx1"/>
                </a:solidFill>
                <a:latin typeface="AR JULIAN" pitchFamily="2" charset="0"/>
              </a:rPr>
              <a:t>Torna a: Andromaca</a:t>
            </a:r>
            <a:endParaRPr lang="it-IT" sz="2400" dirty="0">
              <a:solidFill>
                <a:schemeClr val="tx1"/>
              </a:solidFill>
              <a:latin typeface="AR JULIAN" pitchFamily="2" charset="0"/>
            </a:endParaRPr>
          </a:p>
        </p:txBody>
      </p:sp>
    </p:spTree>
    <p:extLst>
      <p:ext uri="{BB962C8B-B14F-4D97-AF65-F5344CB8AC3E}">
        <p14:creationId xmlns:p14="http://schemas.microsoft.com/office/powerpoint/2010/main" val="376999862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5" name="epee 15.wav"/>
          </p:stSnd>
        </p:sndAc>
      </p:transition>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560" y="5792169"/>
            <a:ext cx="609600" cy="609600"/>
          </a:xfrm>
          <a:prstGeom prst="rect">
            <a:avLst/>
          </a:prstGeom>
        </p:spPr>
      </p:pic>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014307" y="1994538"/>
            <a:ext cx="2795900" cy="2795900"/>
          </a:xfrm>
          <a:prstGeom prst="rect">
            <a:avLst/>
          </a:prstGeom>
        </p:spPr>
      </p:pic>
    </p:spTree>
    <p:extLst>
      <p:ext uri="{BB962C8B-B14F-4D97-AF65-F5344CB8AC3E}">
        <p14:creationId xmlns:p14="http://schemas.microsoft.com/office/powerpoint/2010/main" val="2941624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560" y="5792169"/>
            <a:ext cx="609600" cy="609600"/>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965984" y="1979323"/>
            <a:ext cx="2892546" cy="2892546"/>
          </a:xfrm>
          <a:prstGeom prst="rect">
            <a:avLst/>
          </a:prstGeom>
        </p:spPr>
      </p:pic>
    </p:spTree>
    <p:extLst>
      <p:ext uri="{BB962C8B-B14F-4D97-AF65-F5344CB8AC3E}">
        <p14:creationId xmlns:p14="http://schemas.microsoft.com/office/powerpoint/2010/main" val="147338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560" y="5792169"/>
            <a:ext cx="609600" cy="609600"/>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1411" y="2216655"/>
            <a:ext cx="2905478" cy="2905478"/>
          </a:xfrm>
          <a:prstGeom prst="rect">
            <a:avLst/>
          </a:prstGeom>
        </p:spPr>
      </p:pic>
    </p:spTree>
    <p:extLst>
      <p:ext uri="{BB962C8B-B14F-4D97-AF65-F5344CB8AC3E}">
        <p14:creationId xmlns:p14="http://schemas.microsoft.com/office/powerpoint/2010/main" val="2608959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560" y="5792169"/>
            <a:ext cx="609600" cy="609600"/>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699792" y="2204864"/>
            <a:ext cx="2798440" cy="2798440"/>
          </a:xfrm>
          <a:prstGeom prst="rect">
            <a:avLst/>
          </a:prstGeom>
        </p:spPr>
      </p:pic>
    </p:spTree>
    <p:extLst>
      <p:ext uri="{BB962C8B-B14F-4D97-AF65-F5344CB8AC3E}">
        <p14:creationId xmlns:p14="http://schemas.microsoft.com/office/powerpoint/2010/main" val="2166253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560" y="5792169"/>
            <a:ext cx="609600" cy="609600"/>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972097" y="2060848"/>
            <a:ext cx="2880320" cy="2880320"/>
          </a:xfrm>
          <a:prstGeom prst="rect">
            <a:avLst/>
          </a:prstGeom>
        </p:spPr>
      </p:pic>
    </p:spTree>
    <p:extLst>
      <p:ext uri="{BB962C8B-B14F-4D97-AF65-F5344CB8AC3E}">
        <p14:creationId xmlns:p14="http://schemas.microsoft.com/office/powerpoint/2010/main" val="995211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olo 1"/>
          <p:cNvSpPr>
            <a:spLocks noGrp="1"/>
          </p:cNvSpPr>
          <p:nvPr>
            <p:ph type="ctrTitle"/>
          </p:nvPr>
        </p:nvSpPr>
        <p:spPr>
          <a:xfrm>
            <a:off x="683568" y="692696"/>
            <a:ext cx="7772400" cy="1470025"/>
          </a:xfrm>
        </p:spPr>
        <p:txBody>
          <a:bodyPr/>
          <a:lstStyle/>
          <a:p>
            <a:r>
              <a:rPr lang="it-IT" sz="6600" dirty="0" smtClean="0">
                <a:solidFill>
                  <a:schemeClr val="bg1"/>
                </a:solidFill>
                <a:latin typeface="AR JULIAN" pitchFamily="2" charset="0"/>
              </a:rPr>
              <a:t>Sconfitta…</a:t>
            </a:r>
            <a:endParaRPr lang="it-IT" sz="6600" dirty="0">
              <a:solidFill>
                <a:schemeClr val="bg1"/>
              </a:solidFill>
              <a:latin typeface="AR JULIAN" pitchFamily="2" charset="0"/>
            </a:endParaRPr>
          </a:p>
        </p:txBody>
      </p:sp>
      <p:sp>
        <p:nvSpPr>
          <p:cNvPr id="40" name="Personalizzato 39">
            <a:hlinkClick r:id="rId4" action="ppaction://hlinksldjump" highlightClick="1"/>
          </p:cNvPr>
          <p:cNvSpPr/>
          <p:nvPr/>
        </p:nvSpPr>
        <p:spPr>
          <a:xfrm>
            <a:off x="3472839" y="5208956"/>
            <a:ext cx="1878837" cy="888013"/>
          </a:xfrm>
          <a:prstGeom prst="actionButtonBlank">
            <a:avLst/>
          </a:prstGeom>
          <a:scene3d>
            <a:camera prst="orthographicFront">
              <a:rot lat="0" lon="0" rev="0"/>
            </a:camera>
            <a:lightRig rig="threePt" dir="t">
              <a:rot lat="0" lon="0" rev="1200000"/>
            </a:lightRig>
          </a:scene3d>
          <a:sp3d>
            <a:bevelT w="63500" h="2540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800" dirty="0" smtClean="0">
                <a:latin typeface="AR JULIAN" pitchFamily="2" charset="0"/>
              </a:rPr>
              <a:t>Avanti</a:t>
            </a:r>
            <a:endParaRPr lang="it-IT" sz="2800" dirty="0">
              <a:latin typeface="AR JULIAN" pitchFamily="2" charset="0"/>
            </a:endParaRPr>
          </a:p>
        </p:txBody>
      </p:sp>
      <p:pic>
        <p:nvPicPr>
          <p:cNvPr id="45" name="Ancestral Steppe 遺跡平原ｂｇｍ Monster Hunter 4 Soundtrack rip.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1560" y="5792169"/>
            <a:ext cx="609600" cy="609600"/>
          </a:xfrm>
          <a:prstGeom prst="rect">
            <a:avLst/>
          </a:prstGeom>
        </p:spPr>
      </p:pic>
      <p:pic>
        <p:nvPicPr>
          <p:cNvPr id="5" name="Immagin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856" y="2204864"/>
            <a:ext cx="2664296" cy="2664296"/>
          </a:xfrm>
          <a:prstGeom prst="rect">
            <a:avLst/>
          </a:prstGeom>
        </p:spPr>
      </p:pic>
    </p:spTree>
    <p:extLst>
      <p:ext uri="{BB962C8B-B14F-4D97-AF65-F5344CB8AC3E}">
        <p14:creationId xmlns:p14="http://schemas.microsoft.com/office/powerpoint/2010/main" val="1738151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86" fill="hold"/>
                                        <p:tgtEl>
                                          <p:spTgt spid="45"/>
                                        </p:tgtEl>
                                      </p:cBhvr>
                                    </p:cmd>
                                  </p:childTnLst>
                                </p:cTn>
                              </p:par>
                            </p:childTnLst>
                          </p:cTn>
                        </p:par>
                        <p:par>
                          <p:cTn id="7" fill="hold">
                            <p:stCondLst>
                              <p:cond delay="27486"/>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45"/>
                </p:tgtEl>
              </p:cMediaNode>
            </p:audio>
          </p:childTnLst>
        </p:cTn>
      </p:par>
    </p:tnLst>
    <p:bldLst>
      <p:bldP spid="40" grpId="0" animBg="1"/>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764704"/>
            <a:ext cx="8229600" cy="1143000"/>
          </a:xfrm>
        </p:spPr>
        <p:txBody>
          <a:bodyPr/>
          <a:lstStyle/>
          <a:p>
            <a:r>
              <a:rPr lang="it-IT" dirty="0" smtClean="0">
                <a:solidFill>
                  <a:schemeClr val="bg1"/>
                </a:solidFill>
                <a:latin typeface="AR JULIAN" pitchFamily="2" charset="0"/>
              </a:rPr>
              <a:t>GRAZIE PER AVER GIOCATO ALLA VERSIONE DEMO!</a:t>
            </a:r>
            <a:endParaRPr lang="it-IT" dirty="0">
              <a:solidFill>
                <a:schemeClr val="bg1"/>
              </a:solidFill>
              <a:latin typeface="AR JULIAN" pitchFamily="2" charset="0"/>
            </a:endParaRPr>
          </a:p>
        </p:txBody>
      </p:sp>
      <p:sp>
        <p:nvSpPr>
          <p:cNvPr id="3" name="Segnaposto contenuto 2"/>
          <p:cNvSpPr>
            <a:spLocks noGrp="1"/>
          </p:cNvSpPr>
          <p:nvPr>
            <p:ph idx="1"/>
          </p:nvPr>
        </p:nvSpPr>
        <p:spPr/>
        <p:txBody>
          <a:bodyPr/>
          <a:lstStyle/>
          <a:p>
            <a:endParaRPr lang="it-IT" dirty="0" smtClean="0"/>
          </a:p>
          <a:p>
            <a:pPr marL="0" indent="0">
              <a:buNone/>
            </a:pPr>
            <a:r>
              <a:rPr lang="it-IT" dirty="0" smtClean="0">
                <a:solidFill>
                  <a:schemeClr val="bg1"/>
                </a:solidFill>
                <a:latin typeface="AR JULIAN" pitchFamily="2" charset="0"/>
              </a:rPr>
              <a:t>Nella versione completa ti aspettano:</a:t>
            </a:r>
          </a:p>
          <a:p>
            <a:r>
              <a:rPr lang="it-IT" dirty="0" smtClean="0">
                <a:solidFill>
                  <a:schemeClr val="bg1"/>
                </a:solidFill>
                <a:latin typeface="AR JULIAN" pitchFamily="2" charset="0"/>
              </a:rPr>
              <a:t>Più personaggi</a:t>
            </a:r>
          </a:p>
          <a:p>
            <a:r>
              <a:rPr lang="it-IT" dirty="0" smtClean="0">
                <a:solidFill>
                  <a:schemeClr val="bg1"/>
                </a:solidFill>
                <a:latin typeface="AR JULIAN" pitchFamily="2" charset="0"/>
              </a:rPr>
              <a:t>La modalità guerra di Troia</a:t>
            </a:r>
          </a:p>
          <a:p>
            <a:r>
              <a:rPr lang="it-IT" dirty="0" smtClean="0">
                <a:solidFill>
                  <a:schemeClr val="bg1"/>
                </a:solidFill>
                <a:latin typeface="AR JULIAN" pitchFamily="2" charset="0"/>
              </a:rPr>
              <a:t>E tante altre sorprese!</a:t>
            </a:r>
            <a:endParaRPr lang="it-IT" dirty="0">
              <a:solidFill>
                <a:schemeClr val="bg1"/>
              </a:solidFill>
              <a:latin typeface="AR JULIAN" pitchFamily="2" charset="0"/>
            </a:endParaRPr>
          </a:p>
        </p:txBody>
      </p:sp>
      <p:sp>
        <p:nvSpPr>
          <p:cNvPr id="4" name="Rettangolo arrotondato 3">
            <a:hlinkClick r:id="" action="ppaction://hlinkshowjump?jump=endshow"/>
          </p:cNvPr>
          <p:cNvSpPr/>
          <p:nvPr/>
        </p:nvSpPr>
        <p:spPr>
          <a:xfrm>
            <a:off x="6156176" y="4869160"/>
            <a:ext cx="2088232"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4000" dirty="0" smtClean="0">
                <a:solidFill>
                  <a:schemeClr val="tx1"/>
                </a:solidFill>
                <a:latin typeface="AR JULIAN" pitchFamily="2" charset="0"/>
              </a:rPr>
              <a:t>Esci</a:t>
            </a:r>
            <a:endParaRPr lang="it-IT" sz="4000" dirty="0">
              <a:solidFill>
                <a:schemeClr val="tx1"/>
              </a:solidFill>
              <a:latin typeface="AR JULIAN" pitchFamily="2" charset="0"/>
            </a:endParaRPr>
          </a:p>
        </p:txBody>
      </p:sp>
      <p:sp>
        <p:nvSpPr>
          <p:cNvPr id="5" name="Rettangolo arrotondato 4">
            <a:hlinkClick r:id="rId5" action="ppaction://hlinksldjump"/>
          </p:cNvPr>
          <p:cNvSpPr/>
          <p:nvPr/>
        </p:nvSpPr>
        <p:spPr>
          <a:xfrm>
            <a:off x="899592" y="4869160"/>
            <a:ext cx="2088232"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600" dirty="0" smtClean="0">
                <a:solidFill>
                  <a:schemeClr val="tx1"/>
                </a:solidFill>
                <a:latin typeface="AR JULIAN" pitchFamily="2" charset="0"/>
              </a:rPr>
              <a:t>Riprova</a:t>
            </a:r>
            <a:endParaRPr lang="it-IT" sz="2800" dirty="0">
              <a:solidFill>
                <a:schemeClr val="tx1"/>
              </a:solidFill>
              <a:latin typeface="AR JULIAN" pitchFamily="2" charset="0"/>
            </a:endParaRPr>
          </a:p>
        </p:txBody>
      </p:sp>
      <p:sp>
        <p:nvSpPr>
          <p:cNvPr id="6" name="Rettangolo arrotondato 5">
            <a:hlinkClick r:id="rId6" action="ppaction://hlinksldjump"/>
          </p:cNvPr>
          <p:cNvSpPr/>
          <p:nvPr/>
        </p:nvSpPr>
        <p:spPr>
          <a:xfrm>
            <a:off x="3536136" y="4869160"/>
            <a:ext cx="2088232" cy="9361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3600" dirty="0" smtClean="0">
                <a:solidFill>
                  <a:schemeClr val="tx1"/>
                </a:solidFill>
                <a:latin typeface="AR JULIAN" pitchFamily="2" charset="0"/>
              </a:rPr>
              <a:t>Avanti</a:t>
            </a:r>
            <a:endParaRPr lang="it-IT" sz="3600" dirty="0">
              <a:solidFill>
                <a:schemeClr val="tx1"/>
              </a:solidFill>
              <a:latin typeface="AR JULIAN" pitchFamily="2" charset="0"/>
            </a:endParaRPr>
          </a:p>
        </p:txBody>
      </p:sp>
      <p:pic>
        <p:nvPicPr>
          <p:cNvPr id="8" name="Hetalia - Ending - 8 bits (mp3cut.ne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34808" y="2863755"/>
            <a:ext cx="609600" cy="609600"/>
          </a:xfrm>
          <a:prstGeom prst="rect">
            <a:avLst/>
          </a:prstGeom>
        </p:spPr>
      </p:pic>
    </p:spTree>
    <p:extLst>
      <p:ext uri="{BB962C8B-B14F-4D97-AF65-F5344CB8AC3E}">
        <p14:creationId xmlns:p14="http://schemas.microsoft.com/office/powerpoint/2010/main" val="1716026582"/>
      </p:ext>
    </p:extLst>
  </p:cSld>
  <p:clrMapOvr>
    <a:masterClrMapping/>
  </p:clrMapOvr>
  <mc:AlternateContent xmlns:mc="http://schemas.openxmlformats.org/markup-compatibility/2006" xmlns:p14="http://schemas.microsoft.com/office/powerpoint/2010/main">
    <mc:Choice Requires="p14">
      <p:transition spd="slow" p14:dur="2000">
        <p:sndAc>
          <p:stSnd>
            <p:snd r:embed="rId4" name="epee 15.wav"/>
          </p:stSnd>
        </p:sndAc>
      </p:transition>
    </mc:Choice>
    <mc:Fallback xmlns="">
      <p:transition spd="slow">
        <p:sndAc>
          <p:stSnd>
            <p:snd r:embed="rId8"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sellaDiTesto 14"/>
          <p:cNvSpPr txBox="1"/>
          <p:nvPr/>
        </p:nvSpPr>
        <p:spPr>
          <a:xfrm>
            <a:off x="723053" y="376367"/>
            <a:ext cx="7752442" cy="12994326"/>
          </a:xfrm>
          <a:prstGeom prst="rect">
            <a:avLst/>
          </a:prstGeom>
          <a:noFill/>
        </p:spPr>
        <p:txBody>
          <a:bodyPr wrap="none" rtlCol="0">
            <a:spAutoFit/>
          </a:bodyPr>
          <a:lstStyle/>
          <a:p>
            <a:pPr lvl="0" algn="ctr" fontAlgn="base">
              <a:spcBef>
                <a:spcPct val="20000"/>
              </a:spcBef>
              <a:spcAft>
                <a:spcPct val="0"/>
              </a:spcAft>
            </a:pPr>
            <a:r>
              <a:rPr lang="it-IT" sz="3200" kern="0" dirty="0" smtClean="0">
                <a:solidFill>
                  <a:srgbClr val="FFC000"/>
                </a:solidFill>
                <a:latin typeface="MS Mincho"/>
                <a:ea typeface="MS Mincho"/>
              </a:rPr>
              <a:t>✰</a:t>
            </a:r>
            <a:r>
              <a:rPr lang="it-IT" sz="3200" kern="0" dirty="0" smtClean="0">
                <a:solidFill>
                  <a:srgbClr val="FFC000"/>
                </a:solidFill>
              </a:rPr>
              <a:t>Soundtrack</a:t>
            </a:r>
            <a:r>
              <a:rPr lang="it-IT" sz="3200" kern="0" dirty="0" smtClean="0">
                <a:solidFill>
                  <a:srgbClr val="FFC000"/>
                </a:solidFill>
                <a:latin typeface="MS Mincho"/>
                <a:ea typeface="MS Mincho"/>
              </a:rPr>
              <a:t>✰</a:t>
            </a:r>
            <a:endParaRPr lang="it-IT" sz="3200" kern="0" dirty="0">
              <a:solidFill>
                <a:srgbClr val="FFC000"/>
              </a:solidFill>
            </a:endParaRPr>
          </a:p>
          <a:p>
            <a:pPr lvl="0" algn="ctr" fontAlgn="base">
              <a:spcBef>
                <a:spcPct val="20000"/>
              </a:spcBef>
              <a:spcAft>
                <a:spcPct val="0"/>
              </a:spcAft>
            </a:pPr>
            <a:endParaRPr lang="it-IT" sz="3200" kern="0" dirty="0">
              <a:solidFill>
                <a:srgbClr val="FFC000"/>
              </a:solidFill>
            </a:endParaRPr>
          </a:p>
          <a:p>
            <a:pPr lvl="0" algn="ctr" fontAlgn="base">
              <a:spcBef>
                <a:spcPct val="20000"/>
              </a:spcBef>
              <a:spcAft>
                <a:spcPct val="0"/>
              </a:spcAft>
            </a:pPr>
            <a:r>
              <a:rPr lang="en-US" sz="3200" kern="0" dirty="0">
                <a:solidFill>
                  <a:srgbClr val="FFC000"/>
                </a:solidFill>
              </a:rPr>
              <a:t>Monster Hunter </a:t>
            </a:r>
            <a:r>
              <a:rPr lang="en-US" sz="3200" kern="0" dirty="0" smtClean="0">
                <a:solidFill>
                  <a:srgbClr val="FFC000"/>
                </a:solidFill>
              </a:rPr>
              <a:t>10</a:t>
            </a:r>
            <a:r>
              <a:rPr lang="en-US" sz="3200" kern="0" baseline="30000" dirty="0" smtClean="0">
                <a:solidFill>
                  <a:srgbClr val="FFC000"/>
                </a:solidFill>
              </a:rPr>
              <a:t>th</a:t>
            </a:r>
            <a:r>
              <a:rPr lang="en-US" sz="3200" kern="0" dirty="0" smtClean="0">
                <a:solidFill>
                  <a:srgbClr val="FFC000"/>
                </a:solidFill>
              </a:rPr>
              <a:t> Anniversary</a:t>
            </a:r>
          </a:p>
          <a:p>
            <a:pPr lvl="0" algn="ctr" fontAlgn="base">
              <a:spcBef>
                <a:spcPct val="20000"/>
              </a:spcBef>
              <a:spcAft>
                <a:spcPct val="0"/>
              </a:spcAft>
            </a:pPr>
            <a:r>
              <a:rPr lang="en-US" sz="3200" kern="0" dirty="0" smtClean="0">
                <a:solidFill>
                  <a:srgbClr val="FFC000"/>
                </a:solidFill>
              </a:rPr>
              <a:t>Orchestra Concert </a:t>
            </a:r>
            <a:r>
              <a:rPr lang="en-US" sz="3200" kern="0" dirty="0" err="1" smtClean="0">
                <a:solidFill>
                  <a:srgbClr val="FFC000"/>
                </a:solidFill>
              </a:rPr>
              <a:t>Shuryou</a:t>
            </a:r>
            <a:endParaRPr lang="en-US" sz="3200" kern="0" dirty="0">
              <a:solidFill>
                <a:srgbClr val="FFC000"/>
              </a:solidFill>
            </a:endParaRPr>
          </a:p>
          <a:p>
            <a:pPr lvl="0" algn="ctr" fontAlgn="base">
              <a:spcBef>
                <a:spcPct val="20000"/>
              </a:spcBef>
              <a:spcAft>
                <a:spcPct val="0"/>
              </a:spcAft>
            </a:pPr>
            <a:r>
              <a:rPr lang="en-US" sz="3200" kern="0" dirty="0" err="1" smtClean="0">
                <a:solidFill>
                  <a:srgbClr val="FFC000"/>
                </a:solidFill>
              </a:rPr>
              <a:t>Ongakusai</a:t>
            </a:r>
            <a:r>
              <a:rPr lang="en-US" sz="3200" kern="0" dirty="0" smtClean="0">
                <a:solidFill>
                  <a:srgbClr val="FFC000"/>
                </a:solidFill>
              </a:rPr>
              <a:t> 2014 Wind </a:t>
            </a:r>
            <a:r>
              <a:rPr lang="en-US" sz="3200" kern="0" dirty="0">
                <a:solidFill>
                  <a:srgbClr val="FFC000"/>
                </a:solidFill>
              </a:rPr>
              <a:t>of Departure</a:t>
            </a:r>
          </a:p>
          <a:p>
            <a:pPr lvl="0" algn="ctr" fontAlgn="base">
              <a:spcBef>
                <a:spcPct val="20000"/>
              </a:spcBef>
              <a:spcAft>
                <a:spcPct val="0"/>
              </a:spcAft>
            </a:pPr>
            <a:r>
              <a:rPr lang="en-US" sz="3200" kern="0" dirty="0">
                <a:solidFill>
                  <a:srgbClr val="FFC000"/>
                </a:solidFill>
              </a:rPr>
              <a:t>-</a:t>
            </a:r>
          </a:p>
          <a:p>
            <a:pPr lvl="0" algn="ctr" fontAlgn="base">
              <a:spcBef>
                <a:spcPct val="20000"/>
              </a:spcBef>
              <a:spcAft>
                <a:spcPct val="0"/>
              </a:spcAft>
            </a:pPr>
            <a:r>
              <a:rPr lang="it-IT" altLang="ja-JP" sz="3200" kern="0" dirty="0">
                <a:solidFill>
                  <a:srgbClr val="FFC000"/>
                </a:solidFill>
              </a:rPr>
              <a:t>8bit</a:t>
            </a:r>
            <a:r>
              <a:rPr lang="ja-JP" altLang="it-IT" sz="3200" kern="0" dirty="0">
                <a:solidFill>
                  <a:srgbClr val="FFC000"/>
                </a:solidFill>
              </a:rPr>
              <a:t>風</a:t>
            </a:r>
            <a:r>
              <a:rPr lang="it-IT" altLang="ja-JP" sz="3200" kern="0" dirty="0">
                <a:solidFill>
                  <a:srgbClr val="FFC000"/>
                </a:solidFill>
              </a:rPr>
              <a:t> </a:t>
            </a:r>
            <a:r>
              <a:rPr lang="ja-JP" altLang="it-IT" sz="3200" kern="0" dirty="0">
                <a:solidFill>
                  <a:srgbClr val="FFC000"/>
                </a:solidFill>
              </a:rPr>
              <a:t>きゃりーぱみゅぱみゅメドレー＋</a:t>
            </a:r>
            <a:r>
              <a:rPr lang="it-IT" altLang="ja-JP" sz="3200" kern="0" dirty="0" smtClean="0">
                <a:solidFill>
                  <a:srgbClr val="FFC000"/>
                </a:solidFill>
              </a:rPr>
              <a:t>1</a:t>
            </a:r>
          </a:p>
          <a:p>
            <a:pPr lvl="0" algn="ctr" fontAlgn="base">
              <a:spcBef>
                <a:spcPct val="20000"/>
              </a:spcBef>
              <a:spcAft>
                <a:spcPct val="0"/>
              </a:spcAft>
            </a:pPr>
            <a:r>
              <a:rPr lang="ja-JP" altLang="it-IT" sz="3200" kern="0" dirty="0" smtClean="0">
                <a:solidFill>
                  <a:srgbClr val="FFC000"/>
                </a:solidFill>
              </a:rPr>
              <a:t>／</a:t>
            </a:r>
            <a:r>
              <a:rPr lang="it-IT" altLang="ja-JP" sz="3200" kern="0" dirty="0" err="1">
                <a:solidFill>
                  <a:srgbClr val="FFC000"/>
                </a:solidFill>
              </a:rPr>
              <a:t>Kyary</a:t>
            </a:r>
            <a:r>
              <a:rPr lang="it-IT" altLang="ja-JP" sz="3200" kern="0" dirty="0">
                <a:solidFill>
                  <a:srgbClr val="FFC000"/>
                </a:solidFill>
              </a:rPr>
              <a:t> </a:t>
            </a:r>
            <a:r>
              <a:rPr lang="it-IT" altLang="ja-JP" sz="3200" kern="0" dirty="0" err="1">
                <a:solidFill>
                  <a:srgbClr val="FFC000"/>
                </a:solidFill>
              </a:rPr>
              <a:t>Pamyu</a:t>
            </a:r>
            <a:r>
              <a:rPr lang="it-IT" altLang="ja-JP" sz="3200" kern="0" dirty="0">
                <a:solidFill>
                  <a:srgbClr val="FFC000"/>
                </a:solidFill>
              </a:rPr>
              <a:t> </a:t>
            </a:r>
            <a:r>
              <a:rPr lang="it-IT" altLang="ja-JP" sz="3200" kern="0" dirty="0" err="1">
                <a:solidFill>
                  <a:srgbClr val="FFC000"/>
                </a:solidFill>
              </a:rPr>
              <a:t>Pamyu</a:t>
            </a:r>
            <a:r>
              <a:rPr lang="it-IT" altLang="ja-JP" sz="3200" kern="0" dirty="0">
                <a:solidFill>
                  <a:srgbClr val="FFC000"/>
                </a:solidFill>
              </a:rPr>
              <a:t> Medley 8bit Style</a:t>
            </a:r>
          </a:p>
          <a:p>
            <a:pPr lvl="0" algn="ctr" fontAlgn="base">
              <a:spcBef>
                <a:spcPct val="20000"/>
              </a:spcBef>
              <a:spcAft>
                <a:spcPct val="0"/>
              </a:spcAft>
            </a:pPr>
            <a:r>
              <a:rPr lang="it-IT" sz="3200" kern="0" dirty="0">
                <a:solidFill>
                  <a:srgbClr val="FFC000"/>
                </a:solidFill>
              </a:rPr>
              <a:t>-</a:t>
            </a:r>
          </a:p>
          <a:p>
            <a:pPr lvl="0" algn="ctr" fontAlgn="base">
              <a:spcBef>
                <a:spcPct val="20000"/>
              </a:spcBef>
              <a:spcAft>
                <a:spcPct val="0"/>
              </a:spcAft>
            </a:pPr>
            <a:r>
              <a:rPr lang="it-IT" sz="3200" kern="0" dirty="0" err="1">
                <a:solidFill>
                  <a:srgbClr val="FFC000"/>
                </a:solidFill>
              </a:rPr>
              <a:t>BattleSeltas</a:t>
            </a:r>
            <a:r>
              <a:rPr lang="it-IT" sz="3200" kern="0" dirty="0">
                <a:solidFill>
                  <a:srgbClr val="FFC000"/>
                </a:solidFill>
              </a:rPr>
              <a:t> </a:t>
            </a:r>
            <a:r>
              <a:rPr lang="ja-JP" altLang="it-IT" sz="3200" kern="0" dirty="0">
                <a:solidFill>
                  <a:srgbClr val="FFC000"/>
                </a:solidFill>
              </a:rPr>
              <a:t>アルセルタス戦闘</a:t>
            </a:r>
            <a:r>
              <a:rPr lang="it-IT" sz="3200" kern="0" dirty="0" err="1" smtClean="0">
                <a:solidFill>
                  <a:srgbClr val="FFC000"/>
                </a:solidFill>
              </a:rPr>
              <a:t>ｂｇｍ</a:t>
            </a: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rPr>
              <a:t>Monster </a:t>
            </a:r>
            <a:r>
              <a:rPr lang="it-IT" sz="3200" kern="0" dirty="0">
                <a:solidFill>
                  <a:srgbClr val="FFC000"/>
                </a:solidFill>
              </a:rPr>
              <a:t>Hunter 4 Soundtrack </a:t>
            </a:r>
            <a:r>
              <a:rPr lang="it-IT" sz="3200" kern="0" dirty="0" err="1">
                <a:solidFill>
                  <a:srgbClr val="FFC000"/>
                </a:solidFill>
              </a:rPr>
              <a:t>rip</a:t>
            </a:r>
            <a:endParaRPr lang="it-IT" sz="3200" kern="0" dirty="0">
              <a:solidFill>
                <a:srgbClr val="FFC000"/>
              </a:solidFill>
            </a:endParaRP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it-IT" sz="3200" kern="0" dirty="0" err="1" smtClean="0">
                <a:solidFill>
                  <a:srgbClr val="FFC000"/>
                </a:solidFill>
              </a:rPr>
              <a:t>Ambiguous</a:t>
            </a:r>
            <a:r>
              <a:rPr lang="it-IT" sz="3200" kern="0" dirty="0" smtClean="0">
                <a:solidFill>
                  <a:srgbClr val="FFC000"/>
                </a:solidFill>
              </a:rPr>
              <a:t> </a:t>
            </a:r>
            <a:r>
              <a:rPr lang="ja-JP" altLang="it-IT" sz="3200" kern="0" dirty="0" smtClean="0">
                <a:solidFill>
                  <a:srgbClr val="FFC000"/>
                </a:solidFill>
              </a:rPr>
              <a:t>キルラキル</a:t>
            </a:r>
            <a:r>
              <a:rPr lang="it-IT" altLang="ja-JP" sz="3200" kern="0" dirty="0" smtClean="0">
                <a:solidFill>
                  <a:srgbClr val="FFC000"/>
                </a:solidFill>
              </a:rPr>
              <a:t> 8</a:t>
            </a:r>
            <a:r>
              <a:rPr lang="it-IT" sz="3200" kern="0" dirty="0" smtClean="0">
                <a:solidFill>
                  <a:srgbClr val="FFC000"/>
                </a:solidFill>
              </a:rPr>
              <a:t>bit</a:t>
            </a: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ja-JP" altLang="it-IT" sz="3200" kern="0" dirty="0" smtClean="0">
                <a:solidFill>
                  <a:srgbClr val="FFC000"/>
                </a:solidFill>
              </a:rPr>
              <a:t>千本桜</a:t>
            </a:r>
            <a:r>
              <a:rPr lang="it-IT" altLang="ja-JP" sz="3200" kern="0" dirty="0" smtClean="0">
                <a:solidFill>
                  <a:srgbClr val="FFC000"/>
                </a:solidFill>
              </a:rPr>
              <a:t> </a:t>
            </a:r>
            <a:r>
              <a:rPr lang="it-IT" sz="3200" kern="0" dirty="0" err="1" smtClean="0">
                <a:solidFill>
                  <a:srgbClr val="FFC000"/>
                </a:solidFill>
              </a:rPr>
              <a:t>Senbonzakura</a:t>
            </a: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rPr>
              <a:t>8bitchiptunevocaloid cover</a:t>
            </a: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it-IT" sz="3200" kern="0" dirty="0" smtClean="0">
                <a:solidFill>
                  <a:srgbClr val="FFC000"/>
                </a:solidFill>
              </a:rPr>
              <a:t>BLOODY STREAM</a:t>
            </a:r>
          </a:p>
          <a:p>
            <a:pPr lvl="0" algn="ctr" fontAlgn="base">
              <a:spcBef>
                <a:spcPct val="20000"/>
              </a:spcBef>
              <a:spcAft>
                <a:spcPct val="0"/>
              </a:spcAft>
            </a:pPr>
            <a:r>
              <a:rPr lang="ja-JP" altLang="it-IT" sz="3200" kern="0" dirty="0" smtClean="0">
                <a:solidFill>
                  <a:srgbClr val="FFC000"/>
                </a:solidFill>
              </a:rPr>
              <a:t>ジョジョの奇妙な冒険 </a:t>
            </a:r>
            <a:r>
              <a:rPr lang="it-IT" altLang="ja-JP" sz="3200" kern="0" dirty="0" smtClean="0">
                <a:solidFill>
                  <a:srgbClr val="FFC000"/>
                </a:solidFill>
              </a:rPr>
              <a:t>8</a:t>
            </a:r>
            <a:r>
              <a:rPr lang="it-IT" sz="3200" kern="0" dirty="0" smtClean="0">
                <a:solidFill>
                  <a:srgbClr val="FFC000"/>
                </a:solidFill>
              </a:rPr>
              <a:t>bit</a:t>
            </a: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it-IT" sz="3200" kern="0" dirty="0" err="1" smtClean="0">
                <a:solidFill>
                  <a:srgbClr val="FFC000"/>
                </a:solidFill>
              </a:rPr>
              <a:t>Hetalia</a:t>
            </a:r>
            <a:r>
              <a:rPr lang="it-IT" sz="3200" kern="0" dirty="0" smtClean="0">
                <a:solidFill>
                  <a:srgbClr val="FFC000"/>
                </a:solidFill>
              </a:rPr>
              <a:t> - </a:t>
            </a:r>
            <a:r>
              <a:rPr lang="it-IT" sz="3200" kern="0" dirty="0" err="1" smtClean="0">
                <a:solidFill>
                  <a:srgbClr val="FFC000"/>
                </a:solidFill>
              </a:rPr>
              <a:t>Ending</a:t>
            </a:r>
            <a:r>
              <a:rPr lang="it-IT" sz="3200" kern="0" dirty="0" smtClean="0">
                <a:solidFill>
                  <a:srgbClr val="FFC000"/>
                </a:solidFill>
              </a:rPr>
              <a:t> - 8 bits</a:t>
            </a:r>
          </a:p>
          <a:p>
            <a:pPr lvl="0" algn="ctr" fontAlgn="base">
              <a:spcBef>
                <a:spcPct val="20000"/>
              </a:spcBef>
              <a:spcAft>
                <a:spcPct val="0"/>
              </a:spcAft>
            </a:pPr>
            <a:r>
              <a:rPr lang="it-IT" sz="3200" kern="0" dirty="0" smtClean="0">
                <a:solidFill>
                  <a:srgbClr val="FFC000"/>
                </a:solidFill>
              </a:rPr>
              <a:t>-</a:t>
            </a:r>
          </a:p>
        </p:txBody>
      </p:sp>
      <p:sp>
        <p:nvSpPr>
          <p:cNvPr id="3" name="Segnaposto contenuto 2"/>
          <p:cNvSpPr>
            <a:spLocks noGrp="1"/>
          </p:cNvSpPr>
          <p:nvPr>
            <p:ph idx="1"/>
          </p:nvPr>
        </p:nvSpPr>
        <p:spPr>
          <a:xfrm>
            <a:off x="601216" y="368660"/>
            <a:ext cx="8229600" cy="4525963"/>
          </a:xfrm>
        </p:spPr>
        <p:txBody>
          <a:bodyPr/>
          <a:lstStyle/>
          <a:p>
            <a:pPr marL="0" indent="0" algn="ctr">
              <a:buNone/>
            </a:pPr>
            <a:r>
              <a:rPr lang="it-IT" dirty="0" smtClean="0">
                <a:solidFill>
                  <a:srgbClr val="FFC000"/>
                </a:solidFill>
              </a:rPr>
              <a:t>✰Storia dei personaggi✰</a:t>
            </a:r>
          </a:p>
          <a:p>
            <a:pPr marL="0" indent="0" algn="ctr">
              <a:buNone/>
            </a:pPr>
            <a:endParaRPr lang="it-IT" dirty="0" smtClean="0">
              <a:solidFill>
                <a:srgbClr val="FFC000"/>
              </a:solidFill>
            </a:endParaRPr>
          </a:p>
          <a:p>
            <a:pPr marL="0" indent="0" algn="ctr">
              <a:buNone/>
            </a:pPr>
            <a:r>
              <a:rPr lang="it-IT" dirty="0" smtClean="0">
                <a:solidFill>
                  <a:srgbClr val="FFC000"/>
                </a:solidFill>
              </a:rPr>
              <a:t>Achille...Francesco </a:t>
            </a:r>
            <a:r>
              <a:rPr lang="it-IT" dirty="0" err="1" smtClean="0">
                <a:solidFill>
                  <a:srgbClr val="FFC000"/>
                </a:solidFill>
              </a:rPr>
              <a:t>Serpelloni</a:t>
            </a:r>
            <a:endParaRPr lang="it-IT" dirty="0">
              <a:solidFill>
                <a:srgbClr val="FFC000"/>
              </a:solidFill>
            </a:endParaRPr>
          </a:p>
          <a:p>
            <a:pPr marL="0" indent="0" algn="ctr">
              <a:buNone/>
            </a:pPr>
            <a:r>
              <a:rPr lang="it-IT" dirty="0">
                <a:solidFill>
                  <a:srgbClr val="FFC000"/>
                </a:solidFill>
              </a:rPr>
              <a:t>Afrodite</a:t>
            </a:r>
            <a:r>
              <a:rPr lang="it-IT" dirty="0" smtClean="0">
                <a:solidFill>
                  <a:srgbClr val="FFC000"/>
                </a:solidFill>
              </a:rPr>
              <a:t>..................</a:t>
            </a:r>
            <a:r>
              <a:rPr lang="it-IT" dirty="0">
                <a:solidFill>
                  <a:srgbClr val="FFC000"/>
                </a:solidFill>
              </a:rPr>
              <a:t>Sofia d’Atri</a:t>
            </a:r>
          </a:p>
          <a:p>
            <a:pPr marL="0" indent="0" algn="ctr">
              <a:buNone/>
            </a:pPr>
            <a:r>
              <a:rPr lang="it-IT" dirty="0" smtClean="0">
                <a:solidFill>
                  <a:srgbClr val="FFC000"/>
                </a:solidFill>
              </a:rPr>
              <a:t>Agamennone....</a:t>
            </a:r>
            <a:r>
              <a:rPr lang="it-IT" dirty="0">
                <a:solidFill>
                  <a:srgbClr val="FFC000"/>
                </a:solidFill>
              </a:rPr>
              <a:t>Ilenia </a:t>
            </a:r>
            <a:r>
              <a:rPr lang="it-IT" dirty="0" err="1" smtClean="0">
                <a:solidFill>
                  <a:srgbClr val="FFC000"/>
                </a:solidFill>
              </a:rPr>
              <a:t>Tutrone</a:t>
            </a:r>
            <a:endParaRPr lang="it-IT" dirty="0" smtClean="0">
              <a:solidFill>
                <a:srgbClr val="FFC000"/>
              </a:solidFill>
            </a:endParaRPr>
          </a:p>
          <a:p>
            <a:pPr marL="0" indent="0" algn="ctr">
              <a:buNone/>
            </a:pPr>
            <a:r>
              <a:rPr lang="it-IT" dirty="0" smtClean="0">
                <a:solidFill>
                  <a:srgbClr val="FFC000"/>
                </a:solidFill>
              </a:rPr>
              <a:t>Andromaca..</a:t>
            </a:r>
            <a:r>
              <a:rPr lang="it-IT" dirty="0" err="1" smtClean="0">
                <a:solidFill>
                  <a:srgbClr val="FFC000"/>
                </a:solidFill>
              </a:rPr>
              <a:t>Zakkaria</a:t>
            </a:r>
            <a:r>
              <a:rPr lang="it-IT" dirty="0" smtClean="0">
                <a:solidFill>
                  <a:srgbClr val="FFC000"/>
                </a:solidFill>
              </a:rPr>
              <a:t> </a:t>
            </a:r>
            <a:r>
              <a:rPr lang="it-IT" dirty="0" err="1" smtClean="0">
                <a:solidFill>
                  <a:srgbClr val="FFC000"/>
                </a:solidFill>
              </a:rPr>
              <a:t>Ezzebdi</a:t>
            </a:r>
            <a:endParaRPr lang="it-IT" dirty="0" smtClean="0">
              <a:solidFill>
                <a:srgbClr val="FFC000"/>
              </a:solidFill>
            </a:endParaRPr>
          </a:p>
          <a:p>
            <a:pPr marL="0" indent="0" algn="ctr">
              <a:buNone/>
            </a:pPr>
            <a:r>
              <a:rPr lang="it-IT" dirty="0" smtClean="0">
                <a:solidFill>
                  <a:srgbClr val="FFC000"/>
                </a:solidFill>
              </a:rPr>
              <a:t>Apollo............Pietro </a:t>
            </a:r>
            <a:r>
              <a:rPr lang="it-IT" dirty="0" err="1" smtClean="0">
                <a:solidFill>
                  <a:srgbClr val="FFC000"/>
                </a:solidFill>
              </a:rPr>
              <a:t>Cavattoni</a:t>
            </a:r>
            <a:endParaRPr lang="it-IT" dirty="0" smtClean="0">
              <a:solidFill>
                <a:srgbClr val="FFC000"/>
              </a:solidFill>
            </a:endParaRPr>
          </a:p>
          <a:p>
            <a:pPr marL="0" indent="0" algn="ctr">
              <a:buNone/>
            </a:pPr>
            <a:r>
              <a:rPr lang="it-IT" dirty="0" smtClean="0">
                <a:solidFill>
                  <a:srgbClr val="FFC000"/>
                </a:solidFill>
              </a:rPr>
              <a:t>Ares...............Pietro </a:t>
            </a:r>
            <a:r>
              <a:rPr lang="it-IT" dirty="0" err="1" smtClean="0">
                <a:solidFill>
                  <a:srgbClr val="FFC000"/>
                </a:solidFill>
              </a:rPr>
              <a:t>Cavattoni</a:t>
            </a:r>
            <a:endParaRPr lang="it-IT" dirty="0">
              <a:solidFill>
                <a:srgbClr val="FFC000"/>
              </a:solidFill>
            </a:endParaRPr>
          </a:p>
          <a:p>
            <a:pPr marL="0" indent="0" algn="ctr">
              <a:buNone/>
            </a:pPr>
            <a:r>
              <a:rPr lang="it-IT" dirty="0" smtClean="0">
                <a:solidFill>
                  <a:srgbClr val="FFC000"/>
                </a:solidFill>
              </a:rPr>
              <a:t>Atena........................Elia Caci</a:t>
            </a:r>
          </a:p>
          <a:p>
            <a:pPr marL="0" indent="0" algn="ctr">
              <a:buNone/>
            </a:pPr>
            <a:r>
              <a:rPr lang="it-IT" dirty="0" smtClean="0">
                <a:solidFill>
                  <a:srgbClr val="FFC000"/>
                </a:solidFill>
              </a:rPr>
              <a:t>Era.................Linda </a:t>
            </a:r>
            <a:r>
              <a:rPr lang="it-IT" dirty="0" err="1" smtClean="0">
                <a:solidFill>
                  <a:srgbClr val="FFC000"/>
                </a:solidFill>
              </a:rPr>
              <a:t>Ranuzzini</a:t>
            </a:r>
            <a:endParaRPr lang="it-IT" dirty="0" smtClean="0">
              <a:solidFill>
                <a:srgbClr val="FFC000"/>
              </a:solidFill>
            </a:endParaRPr>
          </a:p>
          <a:p>
            <a:pPr marL="0" indent="0" algn="ctr">
              <a:buNone/>
            </a:pPr>
            <a:r>
              <a:rPr lang="it-IT" dirty="0" smtClean="0">
                <a:solidFill>
                  <a:srgbClr val="FFC000"/>
                </a:solidFill>
              </a:rPr>
              <a:t>Ettore...............Veronica Cella</a:t>
            </a:r>
          </a:p>
          <a:p>
            <a:pPr marL="0" indent="0" algn="ctr">
              <a:buNone/>
            </a:pPr>
            <a:r>
              <a:rPr lang="it-IT" dirty="0" smtClean="0">
                <a:solidFill>
                  <a:srgbClr val="FFC000"/>
                </a:solidFill>
              </a:rPr>
              <a:t>Patroclo....Samuele Amicabile</a:t>
            </a:r>
          </a:p>
          <a:p>
            <a:pPr marL="0" indent="0" algn="ctr">
              <a:buNone/>
            </a:pPr>
            <a:r>
              <a:rPr lang="it-IT" dirty="0" smtClean="0">
                <a:solidFill>
                  <a:srgbClr val="FFC000"/>
                </a:solidFill>
              </a:rPr>
              <a:t>Zeus.........................Elia Caci</a:t>
            </a:r>
          </a:p>
        </p:txBody>
      </p:sp>
      <p:pic>
        <p:nvPicPr>
          <p:cNvPr id="16" name="Immagin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0" y="908720"/>
            <a:ext cx="1795264" cy="1795264"/>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451086"/>
            <a:ext cx="1800200" cy="1800200"/>
          </a:xfrm>
          <a:prstGeom prst="rect">
            <a:avLst/>
          </a:prstGeom>
        </p:spPr>
      </p:pic>
      <p:pic>
        <p:nvPicPr>
          <p:cNvPr id="8" name="Immagin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966" y="6251286"/>
            <a:ext cx="1651248" cy="1651248"/>
          </a:xfrm>
          <a:prstGeom prst="rect">
            <a:avLst/>
          </a:prstGeom>
        </p:spPr>
      </p:pic>
      <p:pic>
        <p:nvPicPr>
          <p:cNvPr id="9" name="Immagin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716016" y="7893496"/>
            <a:ext cx="1872208" cy="1872208"/>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78" y="2517089"/>
            <a:ext cx="1815764" cy="1815764"/>
          </a:xfrm>
          <a:prstGeom prst="rect">
            <a:avLst/>
          </a:prstGeom>
        </p:spPr>
      </p:pic>
      <p:pic>
        <p:nvPicPr>
          <p:cNvPr id="10" name="Immagin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15832" y="1557335"/>
            <a:ext cx="1736687" cy="1736687"/>
          </a:xfrm>
          <a:prstGeom prst="rect">
            <a:avLst/>
          </a:prstGeom>
        </p:spPr>
      </p:pic>
      <p:pic>
        <p:nvPicPr>
          <p:cNvPr id="5" name="8bit風 きゃりーぱみゅぱみゅメドレー1Kyary Pamyu Pamyu Medley 8bit Styl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000653" y="603920"/>
            <a:ext cx="609600" cy="609600"/>
          </a:xfrm>
          <a:prstGeom prst="rect">
            <a:avLst/>
          </a:prstGeom>
        </p:spPr>
      </p:pic>
      <p:pic>
        <p:nvPicPr>
          <p:cNvPr id="6" name="Immagin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7341958" y="3294022"/>
            <a:ext cx="1775484" cy="1775484"/>
          </a:xfrm>
          <a:prstGeom prst="rect">
            <a:avLst/>
          </a:prstGeom>
        </p:spPr>
      </p:pic>
      <p:pic>
        <p:nvPicPr>
          <p:cNvPr id="12" name="Immagin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7404076" y="5240708"/>
            <a:ext cx="1651248" cy="1651248"/>
          </a:xfrm>
          <a:prstGeom prst="rect">
            <a:avLst/>
          </a:prstGeom>
        </p:spPr>
      </p:pic>
      <p:pic>
        <p:nvPicPr>
          <p:cNvPr id="13" name="Immagine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7404076" y="6638710"/>
            <a:ext cx="1952846" cy="1952846"/>
          </a:xfrm>
          <a:prstGeom prst="rect">
            <a:avLst/>
          </a:prstGeom>
        </p:spPr>
      </p:pic>
      <p:pic>
        <p:nvPicPr>
          <p:cNvPr id="14" name="Immagine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2483768" y="7898432"/>
            <a:ext cx="1867272" cy="1867272"/>
          </a:xfrm>
          <a:prstGeom prst="rect">
            <a:avLst/>
          </a:prstGeom>
        </p:spPr>
      </p:pic>
      <p:pic>
        <p:nvPicPr>
          <p:cNvPr id="17" name="Immagin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81845" y="-397189"/>
            <a:ext cx="1944216" cy="1944216"/>
          </a:xfrm>
          <a:prstGeom prst="rect">
            <a:avLst/>
          </a:prstGeom>
        </p:spPr>
      </p:pic>
      <p:sp>
        <p:nvSpPr>
          <p:cNvPr id="18" name="CasellaDiTesto 17"/>
          <p:cNvSpPr txBox="1"/>
          <p:nvPr/>
        </p:nvSpPr>
        <p:spPr>
          <a:xfrm>
            <a:off x="341001" y="-5139952"/>
            <a:ext cx="8388932" cy="17229332"/>
          </a:xfrm>
          <a:prstGeom prst="rect">
            <a:avLst/>
          </a:prstGeom>
          <a:noFill/>
        </p:spPr>
        <p:txBody>
          <a:bodyPr wrap="square" rtlCol="0">
            <a:spAutoFit/>
          </a:bodyPr>
          <a:lstStyle/>
          <a:p>
            <a:pPr lvl="0" algn="ctr" fontAlgn="base">
              <a:spcBef>
                <a:spcPct val="20000"/>
              </a:spcBef>
              <a:spcAft>
                <a:spcPct val="0"/>
              </a:spcAft>
            </a:pPr>
            <a:r>
              <a:rPr lang="it-IT" sz="3200" kern="0" dirty="0" smtClean="0">
                <a:solidFill>
                  <a:srgbClr val="FFC000"/>
                </a:solidFill>
              </a:rPr>
              <a:t>L'</a:t>
            </a:r>
            <a:r>
              <a:rPr lang="it-IT" sz="3200" kern="0" dirty="0" err="1" smtClean="0">
                <a:solidFill>
                  <a:srgbClr val="FFC000"/>
                </a:solidFill>
              </a:rPr>
              <a:t>homme</a:t>
            </a:r>
            <a:r>
              <a:rPr lang="it-IT" sz="3200" kern="0" dirty="0" smtClean="0">
                <a:solidFill>
                  <a:srgbClr val="FFC000"/>
                </a:solidFill>
              </a:rPr>
              <a:t> Arme - Single Yuri!!! on </a:t>
            </a:r>
            <a:r>
              <a:rPr lang="it-IT" sz="3200" kern="0" dirty="0" err="1" smtClean="0">
                <a:solidFill>
                  <a:srgbClr val="FFC000"/>
                </a:solidFill>
              </a:rPr>
              <a:t>Ice</a:t>
            </a: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rPr>
              <a:t>-</a:t>
            </a:r>
            <a:endParaRPr lang="it-IT" sz="3200" kern="0" dirty="0">
              <a:solidFill>
                <a:srgbClr val="FFC000"/>
              </a:solidFill>
            </a:endParaRPr>
          </a:p>
          <a:p>
            <a:pPr lvl="0" algn="ctr" fontAlgn="base">
              <a:spcBef>
                <a:spcPct val="20000"/>
              </a:spcBef>
              <a:spcAft>
                <a:spcPct val="0"/>
              </a:spcAft>
            </a:pPr>
            <a:r>
              <a:rPr lang="en-US" sz="3200" kern="0" dirty="0">
                <a:solidFill>
                  <a:srgbClr val="FFC000"/>
                </a:solidFill>
              </a:rPr>
              <a:t>Legend of Zelda Series Victory Theme – </a:t>
            </a:r>
          </a:p>
          <a:p>
            <a:pPr lvl="0" algn="ctr" fontAlgn="base">
              <a:spcBef>
                <a:spcPct val="20000"/>
              </a:spcBef>
              <a:spcAft>
                <a:spcPct val="0"/>
              </a:spcAft>
            </a:pPr>
            <a:r>
              <a:rPr lang="en-US" sz="3200" kern="0" dirty="0">
                <a:solidFill>
                  <a:srgbClr val="FFC000"/>
                </a:solidFill>
              </a:rPr>
              <a:t>Super Smash Bros. Brawl </a:t>
            </a:r>
            <a:r>
              <a:rPr lang="en-US" sz="3200" kern="0" dirty="0" smtClean="0">
                <a:solidFill>
                  <a:srgbClr val="FFC000"/>
                </a:solidFill>
              </a:rPr>
              <a:t>Music</a:t>
            </a:r>
          </a:p>
          <a:p>
            <a:pPr lvl="0" algn="ctr" fontAlgn="base">
              <a:spcBef>
                <a:spcPct val="20000"/>
              </a:spcBef>
              <a:spcAft>
                <a:spcPct val="0"/>
              </a:spcAft>
            </a:pPr>
            <a:r>
              <a:rPr lang="en-US" sz="3200" kern="0" dirty="0" smtClean="0">
                <a:solidFill>
                  <a:srgbClr val="FFC000"/>
                </a:solidFill>
              </a:rPr>
              <a:t>-</a:t>
            </a:r>
          </a:p>
          <a:p>
            <a:pPr lvl="0" algn="ctr" fontAlgn="base">
              <a:spcBef>
                <a:spcPct val="20000"/>
              </a:spcBef>
              <a:spcAft>
                <a:spcPct val="0"/>
              </a:spcAft>
            </a:pPr>
            <a:r>
              <a:rPr lang="it-IT" sz="3200" kern="0" dirty="0">
                <a:solidFill>
                  <a:srgbClr val="FFC000"/>
                </a:solidFill>
              </a:rPr>
              <a:t>8-bit Remix Mirai Nikki OP1 - </a:t>
            </a:r>
            <a:r>
              <a:rPr lang="it-IT" sz="3200" kern="0" dirty="0" err="1">
                <a:solidFill>
                  <a:srgbClr val="FFC000"/>
                </a:solidFill>
              </a:rPr>
              <a:t>Kuusou</a:t>
            </a:r>
            <a:r>
              <a:rPr lang="it-IT" sz="3200" kern="0" dirty="0">
                <a:solidFill>
                  <a:srgbClr val="FFC000"/>
                </a:solidFill>
              </a:rPr>
              <a:t> </a:t>
            </a:r>
            <a:r>
              <a:rPr lang="it-IT" sz="3200" kern="0" dirty="0" err="1" smtClean="0">
                <a:solidFill>
                  <a:srgbClr val="FFC000"/>
                </a:solidFill>
              </a:rPr>
              <a:t>Mesorogiwi</a:t>
            </a: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en-US" sz="3200" kern="0" dirty="0">
                <a:solidFill>
                  <a:srgbClr val="FFC000"/>
                </a:solidFill>
              </a:rPr>
              <a:t>We are number one but it's a boss battle </a:t>
            </a:r>
            <a:r>
              <a:rPr lang="en-US" sz="3200" kern="0" dirty="0" smtClean="0">
                <a:solidFill>
                  <a:srgbClr val="FFC000"/>
                </a:solidFill>
              </a:rPr>
              <a:t>theme</a:t>
            </a:r>
          </a:p>
          <a:p>
            <a:pPr lvl="0" algn="ctr" fontAlgn="base">
              <a:spcBef>
                <a:spcPct val="20000"/>
              </a:spcBef>
              <a:spcAft>
                <a:spcPct val="0"/>
              </a:spcAft>
            </a:pPr>
            <a:r>
              <a:rPr lang="en-US" sz="3200" kern="0" dirty="0" smtClean="0">
                <a:solidFill>
                  <a:srgbClr val="FFC000"/>
                </a:solidFill>
              </a:rPr>
              <a:t>-</a:t>
            </a:r>
          </a:p>
          <a:p>
            <a:pPr lvl="0" algn="ctr" fontAlgn="base">
              <a:spcBef>
                <a:spcPct val="20000"/>
              </a:spcBef>
              <a:spcAft>
                <a:spcPct val="0"/>
              </a:spcAft>
            </a:pPr>
            <a:r>
              <a:rPr lang="it-IT" sz="3200" kern="0" dirty="0" err="1">
                <a:solidFill>
                  <a:srgbClr val="FFC000"/>
                </a:solidFill>
              </a:rPr>
              <a:t>Ancestral</a:t>
            </a:r>
            <a:r>
              <a:rPr lang="it-IT" sz="3200" kern="0" dirty="0">
                <a:solidFill>
                  <a:srgbClr val="FFC000"/>
                </a:solidFill>
              </a:rPr>
              <a:t> Steppe </a:t>
            </a:r>
            <a:r>
              <a:rPr lang="ja-JP" altLang="it-IT" sz="3200" kern="0" dirty="0">
                <a:solidFill>
                  <a:srgbClr val="FFC000"/>
                </a:solidFill>
              </a:rPr>
              <a:t>遺跡平原</a:t>
            </a:r>
            <a:r>
              <a:rPr lang="it-IT" sz="3200" kern="0" dirty="0" err="1">
                <a:solidFill>
                  <a:srgbClr val="FFC000"/>
                </a:solidFill>
              </a:rPr>
              <a:t>ｂｇｍ</a:t>
            </a:r>
            <a:r>
              <a:rPr lang="it-IT" sz="3200" kern="0" dirty="0">
                <a:solidFill>
                  <a:srgbClr val="FFC000"/>
                </a:solidFill>
              </a:rPr>
              <a:t> Monster Hunter 4 Soundtrack </a:t>
            </a:r>
            <a:r>
              <a:rPr lang="it-IT" sz="3200" kern="0" dirty="0" err="1">
                <a:solidFill>
                  <a:srgbClr val="FFC000"/>
                </a:solidFill>
              </a:rPr>
              <a:t>rip</a:t>
            </a:r>
            <a:endParaRPr lang="it-IT" sz="3200" kern="0" dirty="0">
              <a:solidFill>
                <a:srgbClr val="FFC000"/>
              </a:solidFill>
            </a:endParaRP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it-IT" sz="3200" kern="0" dirty="0">
                <a:solidFill>
                  <a:srgbClr val="FFC000"/>
                </a:solidFill>
              </a:rPr>
              <a:t>Allegro Appassionato in B minor - Single Yuri!!! on </a:t>
            </a:r>
            <a:r>
              <a:rPr lang="it-IT" sz="3200" kern="0" dirty="0" err="1">
                <a:solidFill>
                  <a:srgbClr val="FFC000"/>
                </a:solidFill>
              </a:rPr>
              <a:t>Ice</a:t>
            </a:r>
            <a:r>
              <a:rPr lang="it-IT" sz="3200" kern="0" dirty="0">
                <a:solidFill>
                  <a:srgbClr val="FFC000"/>
                </a:solidFill>
              </a:rPr>
              <a:t> </a:t>
            </a:r>
          </a:p>
          <a:p>
            <a:pPr lvl="0" algn="ctr" fontAlgn="base">
              <a:spcBef>
                <a:spcPct val="20000"/>
              </a:spcBef>
              <a:spcAft>
                <a:spcPct val="0"/>
              </a:spcAft>
            </a:pPr>
            <a:r>
              <a:rPr lang="it-IT" sz="3200" kern="0" dirty="0" smtClean="0">
                <a:solidFill>
                  <a:srgbClr val="FFC000"/>
                </a:solidFill>
              </a:rPr>
              <a:t>-</a:t>
            </a:r>
          </a:p>
          <a:p>
            <a:pPr lvl="0" algn="ctr" fontAlgn="base">
              <a:spcBef>
                <a:spcPct val="20000"/>
              </a:spcBef>
              <a:spcAft>
                <a:spcPct val="0"/>
              </a:spcAft>
            </a:pPr>
            <a:r>
              <a:rPr lang="en-US" sz="3200" kern="0" dirty="0">
                <a:solidFill>
                  <a:srgbClr val="FFC000"/>
                </a:solidFill>
              </a:rPr>
              <a:t>The Inferno - Single Yuri!!! on </a:t>
            </a:r>
            <a:r>
              <a:rPr lang="en-US" sz="3200" kern="0" dirty="0" smtClean="0">
                <a:solidFill>
                  <a:srgbClr val="FFC000"/>
                </a:solidFill>
              </a:rPr>
              <a:t>Ice</a:t>
            </a:r>
          </a:p>
          <a:p>
            <a:pPr lvl="0" algn="ctr" fontAlgn="base">
              <a:spcBef>
                <a:spcPct val="20000"/>
              </a:spcBef>
              <a:spcAft>
                <a:spcPct val="0"/>
              </a:spcAft>
            </a:pPr>
            <a:r>
              <a:rPr lang="en-US" sz="3200" kern="0" dirty="0" smtClean="0">
                <a:solidFill>
                  <a:srgbClr val="FFC000"/>
                </a:solidFill>
              </a:rPr>
              <a:t>-</a:t>
            </a:r>
          </a:p>
          <a:p>
            <a:pPr lvl="0" algn="ctr" fontAlgn="base">
              <a:spcBef>
                <a:spcPct val="20000"/>
              </a:spcBef>
              <a:spcAft>
                <a:spcPct val="0"/>
              </a:spcAft>
            </a:pPr>
            <a:r>
              <a:rPr lang="it-IT" sz="3200" kern="0" dirty="0">
                <a:solidFill>
                  <a:srgbClr val="FFC000"/>
                </a:solidFill>
              </a:rPr>
              <a:t>Anime </a:t>
            </a:r>
            <a:r>
              <a:rPr lang="it-IT" sz="3200" kern="0" dirty="0" err="1">
                <a:solidFill>
                  <a:srgbClr val="FFC000"/>
                </a:solidFill>
              </a:rPr>
              <a:t>Gone</a:t>
            </a:r>
            <a:r>
              <a:rPr lang="it-IT" sz="3200" kern="0" dirty="0">
                <a:solidFill>
                  <a:srgbClr val="FFC000"/>
                </a:solidFill>
              </a:rPr>
              <a:t> 8-bit - </a:t>
            </a:r>
            <a:r>
              <a:rPr lang="it-IT" sz="3200" kern="0" dirty="0" err="1">
                <a:solidFill>
                  <a:srgbClr val="FFC000"/>
                </a:solidFill>
              </a:rPr>
              <a:t>Boku</a:t>
            </a:r>
            <a:r>
              <a:rPr lang="it-IT" sz="3200" kern="0" dirty="0">
                <a:solidFill>
                  <a:srgbClr val="FFC000"/>
                </a:solidFill>
              </a:rPr>
              <a:t> no Pico (Koi </a:t>
            </a:r>
            <a:r>
              <a:rPr lang="it-IT" sz="3200" kern="0" dirty="0" err="1">
                <a:solidFill>
                  <a:srgbClr val="FFC000"/>
                </a:solidFill>
              </a:rPr>
              <a:t>wo</a:t>
            </a:r>
            <a:r>
              <a:rPr lang="it-IT" sz="3200" kern="0" dirty="0">
                <a:solidFill>
                  <a:srgbClr val="FFC000"/>
                </a:solidFill>
              </a:rPr>
              <a:t> </a:t>
            </a:r>
            <a:r>
              <a:rPr lang="it-IT" sz="3200" kern="0" dirty="0" err="1">
                <a:solidFill>
                  <a:srgbClr val="FFC000"/>
                </a:solidFill>
              </a:rPr>
              <a:t>Shiyou</a:t>
            </a:r>
            <a:r>
              <a:rPr lang="it-IT" sz="3200" kern="0" dirty="0">
                <a:solidFill>
                  <a:srgbClr val="FFC000"/>
                </a:solidFill>
              </a:rPr>
              <a:t> </a:t>
            </a:r>
            <a:r>
              <a:rPr lang="it-IT" sz="3200" kern="0" dirty="0" err="1">
                <a:solidFill>
                  <a:srgbClr val="FFC000"/>
                </a:solidFill>
              </a:rPr>
              <a:t>yo</a:t>
            </a:r>
            <a:r>
              <a:rPr lang="it-IT" sz="3200" kern="0" dirty="0">
                <a:solidFill>
                  <a:srgbClr val="FFC000"/>
                </a:solidFill>
              </a:rPr>
              <a:t> 8-bit Piano Cover) </a:t>
            </a:r>
            <a:endParaRPr lang="it-IT" sz="3200" kern="0" dirty="0" smtClean="0">
              <a:solidFill>
                <a:srgbClr val="FFC000"/>
              </a:solidFill>
            </a:endParaRPr>
          </a:p>
          <a:p>
            <a:pPr lvl="0" algn="ctr" fontAlgn="base">
              <a:spcBef>
                <a:spcPct val="20000"/>
              </a:spcBef>
              <a:spcAft>
                <a:spcPct val="0"/>
              </a:spcAft>
            </a:pPr>
            <a:endParaRPr lang="it-IT" sz="3200" kern="0" dirty="0" smtClean="0">
              <a:solidFill>
                <a:srgbClr val="FFC000"/>
              </a:solidFill>
            </a:endParaRPr>
          </a:p>
          <a:p>
            <a:pPr lvl="0" algn="ctr" fontAlgn="base">
              <a:spcBef>
                <a:spcPct val="20000"/>
              </a:spcBef>
              <a:spcAft>
                <a:spcPct val="0"/>
              </a:spcAft>
            </a:pPr>
            <a:r>
              <a:rPr lang="it-IT" sz="3200" kern="0" dirty="0" smtClean="0">
                <a:solidFill>
                  <a:srgbClr val="FFC000"/>
                </a:solidFill>
                <a:ea typeface="MS Mincho"/>
              </a:rPr>
              <a:t>Design dei personaggi</a:t>
            </a:r>
          </a:p>
          <a:p>
            <a:pPr lvl="0" algn="ctr" fontAlgn="base">
              <a:spcBef>
                <a:spcPct val="20000"/>
              </a:spcBef>
              <a:spcAft>
                <a:spcPct val="0"/>
              </a:spcAft>
            </a:pPr>
            <a:r>
              <a:rPr lang="it-IT" sz="3200" kern="0" dirty="0" smtClean="0">
                <a:solidFill>
                  <a:srgbClr val="FFC000"/>
                </a:solidFill>
                <a:ea typeface="MS Mincho"/>
              </a:rPr>
              <a:t>Sofia d’Atri</a:t>
            </a:r>
          </a:p>
          <a:p>
            <a:pPr lvl="0" algn="ctr" fontAlgn="base">
              <a:spcBef>
                <a:spcPct val="20000"/>
              </a:spcBef>
              <a:spcAft>
                <a:spcPct val="0"/>
              </a:spcAft>
            </a:pPr>
            <a:r>
              <a:rPr lang="it-IT" sz="3200" kern="0" dirty="0">
                <a:solidFill>
                  <a:srgbClr val="FFC000"/>
                </a:solidFill>
                <a:ea typeface="MS Mincho"/>
              </a:rPr>
              <a:t>-</a:t>
            </a:r>
            <a:endParaRPr lang="it-IT" sz="3200" kern="0" dirty="0" smtClean="0">
              <a:solidFill>
                <a:srgbClr val="FFC000"/>
              </a:solidFill>
              <a:ea typeface="MS Mincho"/>
            </a:endParaRPr>
          </a:p>
          <a:p>
            <a:pPr lvl="0" algn="ctr" fontAlgn="base">
              <a:spcBef>
                <a:spcPct val="20000"/>
              </a:spcBef>
              <a:spcAft>
                <a:spcPct val="0"/>
              </a:spcAft>
            </a:pPr>
            <a:r>
              <a:rPr lang="it-IT" sz="3200" kern="0" dirty="0" err="1" smtClean="0">
                <a:solidFill>
                  <a:srgbClr val="FFC000"/>
                </a:solidFill>
                <a:ea typeface="MS Mincho"/>
              </a:rPr>
              <a:t>Template</a:t>
            </a:r>
            <a:r>
              <a:rPr lang="it-IT" sz="3200" kern="0" dirty="0" smtClean="0">
                <a:solidFill>
                  <a:srgbClr val="FFC000"/>
                </a:solidFill>
                <a:ea typeface="MS Mincho"/>
              </a:rPr>
              <a:t> </a:t>
            </a:r>
            <a:r>
              <a:rPr lang="it-IT" sz="3200" kern="0" dirty="0">
                <a:solidFill>
                  <a:srgbClr val="FFC000"/>
                </a:solidFill>
                <a:ea typeface="MS Mincho"/>
              </a:rPr>
              <a:t>del </a:t>
            </a:r>
            <a:r>
              <a:rPr lang="it-IT" sz="3200" kern="0" dirty="0" smtClean="0">
                <a:solidFill>
                  <a:srgbClr val="FFC000"/>
                </a:solidFill>
                <a:ea typeface="MS Mincho"/>
              </a:rPr>
              <a:t>PowerPoint</a:t>
            </a:r>
          </a:p>
          <a:p>
            <a:pPr lvl="0" algn="ctr" fontAlgn="base">
              <a:spcBef>
                <a:spcPct val="20000"/>
              </a:spcBef>
              <a:spcAft>
                <a:spcPct val="0"/>
              </a:spcAft>
            </a:pPr>
            <a:r>
              <a:rPr lang="it-IT" sz="3200" kern="0" dirty="0" smtClean="0">
                <a:solidFill>
                  <a:srgbClr val="FFC000"/>
                </a:solidFill>
                <a:ea typeface="MS Mincho"/>
                <a:hlinkClick r:id="rId17"/>
              </a:rPr>
              <a:t>http</a:t>
            </a:r>
            <a:r>
              <a:rPr lang="it-IT" sz="3200" kern="0" dirty="0">
                <a:solidFill>
                  <a:srgbClr val="FFC000"/>
                </a:solidFill>
                <a:ea typeface="MS Mincho"/>
                <a:hlinkClick r:id="rId17"/>
              </a:rPr>
              <a:t>://</a:t>
            </a:r>
            <a:r>
              <a:rPr lang="it-IT" sz="3200" kern="0" dirty="0" smtClean="0">
                <a:solidFill>
                  <a:srgbClr val="FFC000"/>
                </a:solidFill>
                <a:ea typeface="MS Mincho"/>
                <a:hlinkClick r:id="rId17"/>
              </a:rPr>
              <a:t>www.free-power-point-templates.com</a:t>
            </a:r>
            <a:endParaRPr lang="it-IT" sz="3200" kern="0" dirty="0" smtClean="0">
              <a:solidFill>
                <a:srgbClr val="FFC000"/>
              </a:solidFill>
              <a:ea typeface="MS Mincho"/>
            </a:endParaRPr>
          </a:p>
          <a:p>
            <a:pPr lvl="0" algn="ctr" fontAlgn="base">
              <a:spcBef>
                <a:spcPct val="20000"/>
              </a:spcBef>
              <a:spcAft>
                <a:spcPct val="0"/>
              </a:spcAft>
            </a:pPr>
            <a:r>
              <a:rPr lang="it-IT" sz="3200" kern="0" dirty="0" smtClean="0">
                <a:solidFill>
                  <a:srgbClr val="FFC000"/>
                </a:solidFill>
                <a:ea typeface="MS Mincho"/>
              </a:rPr>
              <a:t>-</a:t>
            </a:r>
          </a:p>
          <a:p>
            <a:pPr lvl="0" algn="ctr" fontAlgn="base">
              <a:spcBef>
                <a:spcPct val="20000"/>
              </a:spcBef>
              <a:spcAft>
                <a:spcPct val="0"/>
              </a:spcAft>
            </a:pPr>
            <a:r>
              <a:rPr lang="it-IT" sz="3200" kern="0" dirty="0" smtClean="0">
                <a:solidFill>
                  <a:srgbClr val="FFC000"/>
                </a:solidFill>
                <a:ea typeface="MS Mincho"/>
              </a:rPr>
              <a:t>Immagini dei personaggi</a:t>
            </a:r>
          </a:p>
          <a:p>
            <a:pPr lvl="0" algn="ctr" fontAlgn="base">
              <a:spcBef>
                <a:spcPct val="20000"/>
              </a:spcBef>
              <a:spcAft>
                <a:spcPct val="0"/>
              </a:spcAft>
            </a:pPr>
            <a:r>
              <a:rPr lang="it-IT" sz="3200" kern="0" dirty="0" smtClean="0">
                <a:solidFill>
                  <a:srgbClr val="FFC000"/>
                </a:solidFill>
                <a:ea typeface="MS Mincho"/>
              </a:rPr>
              <a:t>I crediti vanno ai rispettivi </a:t>
            </a:r>
            <a:r>
              <a:rPr lang="it-IT" sz="3200" kern="0" dirty="0" smtClean="0">
                <a:solidFill>
                  <a:srgbClr val="FFC000"/>
                </a:solidFill>
                <a:ea typeface="MS Mincho"/>
              </a:rPr>
              <a:t>proprietari</a:t>
            </a:r>
            <a:endParaRPr lang="it-IT" dirty="0"/>
          </a:p>
        </p:txBody>
      </p:sp>
      <p:sp>
        <p:nvSpPr>
          <p:cNvPr id="2" name="CasellaDiTesto 1"/>
          <p:cNvSpPr txBox="1"/>
          <p:nvPr/>
        </p:nvSpPr>
        <p:spPr>
          <a:xfrm>
            <a:off x="206397" y="2216803"/>
            <a:ext cx="8658140" cy="1446550"/>
          </a:xfrm>
          <a:prstGeom prst="rect">
            <a:avLst/>
          </a:prstGeom>
          <a:noFill/>
        </p:spPr>
        <p:txBody>
          <a:bodyPr wrap="none" rtlCol="0">
            <a:spAutoFit/>
          </a:bodyPr>
          <a:lstStyle/>
          <a:p>
            <a:pPr algn="ctr"/>
            <a:r>
              <a:rPr lang="it-IT" sz="4400" dirty="0" smtClean="0">
                <a:solidFill>
                  <a:srgbClr val="FFC000"/>
                </a:solidFill>
                <a:latin typeface="AR JULIAN" panose="02000000000000000000" pitchFamily="2" charset="0"/>
              </a:rPr>
              <a:t>Un ringraziamento speciale a te!</a:t>
            </a:r>
          </a:p>
          <a:p>
            <a:pPr algn="ctr"/>
            <a:r>
              <a:rPr lang="it-IT" sz="4400" dirty="0" smtClean="0">
                <a:solidFill>
                  <a:srgbClr val="FFC000"/>
                </a:solidFill>
                <a:latin typeface="AR JULIAN" panose="02000000000000000000" pitchFamily="2" charset="0"/>
              </a:rPr>
              <a:t>Grazie per aver giocato!</a:t>
            </a:r>
            <a:endParaRPr lang="it-IT" sz="4400" dirty="0">
              <a:solidFill>
                <a:srgbClr val="FFC000"/>
              </a:solidFill>
              <a:latin typeface="AR JULIAN" panose="02000000000000000000" pitchFamily="2" charset="0"/>
            </a:endParaRPr>
          </a:p>
        </p:txBody>
      </p:sp>
      <p:sp>
        <p:nvSpPr>
          <p:cNvPr id="4" name="Rettangolo 3">
            <a:hlinkClick r:id="" action="ppaction://hlinkshowjump?jump=endshow"/>
          </p:cNvPr>
          <p:cNvSpPr/>
          <p:nvPr/>
        </p:nvSpPr>
        <p:spPr>
          <a:xfrm>
            <a:off x="3562124" y="4201962"/>
            <a:ext cx="1946684" cy="1038746"/>
          </a:xfrm>
          <a:prstGeom prst="rect">
            <a:avLst/>
          </a:prstGeom>
          <a:scene3d>
            <a:camera prst="orthographicFront">
              <a:rot lat="0" lon="0" rev="0"/>
            </a:camera>
            <a:lightRig rig="threePt" dir="t">
              <a:rot lat="0" lon="0" rev="1200000"/>
            </a:lightRig>
          </a:scene3d>
          <a:sp3d>
            <a:bevelT w="63500" h="25400" prst="angle"/>
          </a:sp3d>
        </p:spPr>
        <p:style>
          <a:lnRef idx="0">
            <a:schemeClr val="accent6"/>
          </a:lnRef>
          <a:fillRef idx="3">
            <a:schemeClr val="accent6"/>
          </a:fillRef>
          <a:effectRef idx="3">
            <a:schemeClr val="accent6"/>
          </a:effectRef>
          <a:fontRef idx="minor">
            <a:schemeClr val="lt1"/>
          </a:fontRef>
        </p:style>
        <p:txBody>
          <a:bodyPr rtlCol="0" anchor="ctr"/>
          <a:lstStyle/>
          <a:p>
            <a:pPr algn="ctr"/>
            <a:r>
              <a:rPr lang="it-IT" sz="4400" dirty="0" smtClean="0">
                <a:latin typeface="AR JULIAN" panose="02000000000000000000" pitchFamily="2" charset="0"/>
              </a:rPr>
              <a:t>Fine</a:t>
            </a:r>
            <a:endParaRPr lang="it-IT" sz="4400" dirty="0">
              <a:latin typeface="AR JULIAN" panose="02000000000000000000" pitchFamily="2" charset="0"/>
            </a:endParaRPr>
          </a:p>
        </p:txBody>
      </p:sp>
    </p:spTree>
    <p:extLst>
      <p:ext uri="{BB962C8B-B14F-4D97-AF65-F5344CB8AC3E}">
        <p14:creationId xmlns:p14="http://schemas.microsoft.com/office/powerpoint/2010/main" val="77332903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8"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8" presetClass="entr" presetSubtype="0" fill="hold" grpId="0" nodeType="afterEffect">
                                  <p:stCondLst>
                                    <p:cond delay="100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p:cTn id="10" dur="15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1" dur="15000" fill="hold"/>
                                        <p:tgtEl>
                                          <p:spTgt spid="3">
                                            <p:txEl>
                                              <p:pRg st="0" end="0"/>
                                            </p:txEl>
                                          </p:spTgt>
                                        </p:tgtEl>
                                        <p:attrNameLst>
                                          <p:attrName>ppt_y</p:attrName>
                                        </p:attrNameLst>
                                      </p:cBhvr>
                                      <p:tavLst>
                                        <p:tav tm="0">
                                          <p:val>
                                            <p:strVal val="#ppt_y+1"/>
                                          </p:val>
                                        </p:tav>
                                        <p:tav tm="100000">
                                          <p:val>
                                            <p:strVal val="#ppt_y-1"/>
                                          </p:val>
                                        </p:tav>
                                      </p:tavLst>
                                    </p:anim>
                                  </p:childTnLst>
                                </p:cTn>
                              </p:par>
                              <p:par>
                                <p:cTn id="12" presetID="28" presetClass="entr" presetSubtype="0" fill="hold" grpId="0" nodeType="withEffect">
                                  <p:stCondLst>
                                    <p:cond delay="100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15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5000" fill="hold"/>
                                        <p:tgtEl>
                                          <p:spTgt spid="3">
                                            <p:txEl>
                                              <p:pRg st="2" end="2"/>
                                            </p:txEl>
                                          </p:spTgt>
                                        </p:tgtEl>
                                        <p:attrNameLst>
                                          <p:attrName>ppt_y</p:attrName>
                                        </p:attrNameLst>
                                      </p:cBhvr>
                                      <p:tavLst>
                                        <p:tav tm="0">
                                          <p:val>
                                            <p:strVal val="#ppt_y+1"/>
                                          </p:val>
                                        </p:tav>
                                        <p:tav tm="100000">
                                          <p:val>
                                            <p:strVal val="#ppt_y-1"/>
                                          </p:val>
                                        </p:tav>
                                      </p:tavLst>
                                    </p:anim>
                                  </p:childTnLst>
                                </p:cTn>
                              </p:par>
                              <p:par>
                                <p:cTn id="16" presetID="28" presetClass="entr" presetSubtype="0" fill="hold" grpId="0" nodeType="withEffect">
                                  <p:stCondLst>
                                    <p:cond delay="1000"/>
                                  </p:stCondLst>
                                  <p:childTnLst>
                                    <p:set>
                                      <p:cBhvr>
                                        <p:cTn id="17" dur="1" fill="hold">
                                          <p:stCondLst>
                                            <p:cond delay="0"/>
                                          </p:stCondLst>
                                        </p:cTn>
                                        <p:tgtEl>
                                          <p:spTgt spid="3">
                                            <p:txEl>
                                              <p:pRg st="3" end="3"/>
                                            </p:txEl>
                                          </p:spTgt>
                                        </p:tgtEl>
                                        <p:attrNameLst>
                                          <p:attrName>style.visibility</p:attrName>
                                        </p:attrNameLst>
                                      </p:cBhvr>
                                      <p:to>
                                        <p:strVal val="visible"/>
                                      </p:to>
                                    </p:set>
                                    <p:anim calcmode="lin" valueType="num">
                                      <p:cBhvr>
                                        <p:cTn id="18" dur="15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5000" fill="hold"/>
                                        <p:tgtEl>
                                          <p:spTgt spid="3">
                                            <p:txEl>
                                              <p:pRg st="3" end="3"/>
                                            </p:txEl>
                                          </p:spTgt>
                                        </p:tgtEl>
                                        <p:attrNameLst>
                                          <p:attrName>ppt_y</p:attrName>
                                        </p:attrNameLst>
                                      </p:cBhvr>
                                      <p:tavLst>
                                        <p:tav tm="0">
                                          <p:val>
                                            <p:strVal val="#ppt_y+1"/>
                                          </p:val>
                                        </p:tav>
                                        <p:tav tm="100000">
                                          <p:val>
                                            <p:strVal val="#ppt_y-1"/>
                                          </p:val>
                                        </p:tav>
                                      </p:tavLst>
                                    </p:anim>
                                  </p:childTnLst>
                                </p:cTn>
                              </p:par>
                              <p:par>
                                <p:cTn id="20" presetID="28" presetClass="entr" presetSubtype="0" fill="hold" grpId="0" nodeType="withEffect">
                                  <p:stCondLst>
                                    <p:cond delay="100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p:cTn id="22" dur="15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5000" fill="hold"/>
                                        <p:tgtEl>
                                          <p:spTgt spid="3">
                                            <p:txEl>
                                              <p:pRg st="4" end="4"/>
                                            </p:txEl>
                                          </p:spTgt>
                                        </p:tgtEl>
                                        <p:attrNameLst>
                                          <p:attrName>ppt_y</p:attrName>
                                        </p:attrNameLst>
                                      </p:cBhvr>
                                      <p:tavLst>
                                        <p:tav tm="0">
                                          <p:val>
                                            <p:strVal val="#ppt_y+1"/>
                                          </p:val>
                                        </p:tav>
                                        <p:tav tm="100000">
                                          <p:val>
                                            <p:strVal val="#ppt_y-1"/>
                                          </p:val>
                                        </p:tav>
                                      </p:tavLst>
                                    </p:anim>
                                  </p:childTnLst>
                                </p:cTn>
                              </p:par>
                              <p:par>
                                <p:cTn id="24" presetID="28" presetClass="entr" presetSubtype="0" fill="hold" grpId="0" nodeType="withEffect">
                                  <p:stCondLst>
                                    <p:cond delay="100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p:cTn id="26" dur="15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7" dur="15000" fill="hold"/>
                                        <p:tgtEl>
                                          <p:spTgt spid="3">
                                            <p:txEl>
                                              <p:pRg st="5" end="5"/>
                                            </p:txEl>
                                          </p:spTgt>
                                        </p:tgtEl>
                                        <p:attrNameLst>
                                          <p:attrName>ppt_y</p:attrName>
                                        </p:attrNameLst>
                                      </p:cBhvr>
                                      <p:tavLst>
                                        <p:tav tm="0">
                                          <p:val>
                                            <p:strVal val="#ppt_y+1"/>
                                          </p:val>
                                        </p:tav>
                                        <p:tav tm="100000">
                                          <p:val>
                                            <p:strVal val="#ppt_y-1"/>
                                          </p:val>
                                        </p:tav>
                                      </p:tavLst>
                                    </p:anim>
                                  </p:childTnLst>
                                </p:cTn>
                              </p:par>
                              <p:par>
                                <p:cTn id="28" presetID="28" presetClass="entr" presetSubtype="0" fill="hold" grpId="0" nodeType="withEffect">
                                  <p:stCondLst>
                                    <p:cond delay="1000"/>
                                  </p:stCondLst>
                                  <p:childTnLst>
                                    <p:set>
                                      <p:cBhvr>
                                        <p:cTn id="29" dur="1" fill="hold">
                                          <p:stCondLst>
                                            <p:cond delay="0"/>
                                          </p:stCondLst>
                                        </p:cTn>
                                        <p:tgtEl>
                                          <p:spTgt spid="3">
                                            <p:txEl>
                                              <p:pRg st="6" end="6"/>
                                            </p:txEl>
                                          </p:spTgt>
                                        </p:tgtEl>
                                        <p:attrNameLst>
                                          <p:attrName>style.visibility</p:attrName>
                                        </p:attrNameLst>
                                      </p:cBhvr>
                                      <p:to>
                                        <p:strVal val="visible"/>
                                      </p:to>
                                    </p:set>
                                    <p:anim calcmode="lin" valueType="num">
                                      <p:cBhvr>
                                        <p:cTn id="30" dur="15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1" dur="15000" fill="hold"/>
                                        <p:tgtEl>
                                          <p:spTgt spid="3">
                                            <p:txEl>
                                              <p:pRg st="6" end="6"/>
                                            </p:txEl>
                                          </p:spTgt>
                                        </p:tgtEl>
                                        <p:attrNameLst>
                                          <p:attrName>ppt_y</p:attrName>
                                        </p:attrNameLst>
                                      </p:cBhvr>
                                      <p:tavLst>
                                        <p:tav tm="0">
                                          <p:val>
                                            <p:strVal val="#ppt_y+1"/>
                                          </p:val>
                                        </p:tav>
                                        <p:tav tm="100000">
                                          <p:val>
                                            <p:strVal val="#ppt_y-1"/>
                                          </p:val>
                                        </p:tav>
                                      </p:tavLst>
                                    </p:anim>
                                  </p:childTnLst>
                                </p:cTn>
                              </p:par>
                              <p:par>
                                <p:cTn id="32" presetID="28" presetClass="entr" presetSubtype="0" fill="hold" grpId="0" nodeType="withEffect">
                                  <p:stCondLst>
                                    <p:cond delay="1000"/>
                                  </p:stCondLst>
                                  <p:childTnLst>
                                    <p:set>
                                      <p:cBhvr>
                                        <p:cTn id="33" dur="1" fill="hold">
                                          <p:stCondLst>
                                            <p:cond delay="0"/>
                                          </p:stCondLst>
                                        </p:cTn>
                                        <p:tgtEl>
                                          <p:spTgt spid="3">
                                            <p:txEl>
                                              <p:pRg st="7" end="7"/>
                                            </p:txEl>
                                          </p:spTgt>
                                        </p:tgtEl>
                                        <p:attrNameLst>
                                          <p:attrName>style.visibility</p:attrName>
                                        </p:attrNameLst>
                                      </p:cBhvr>
                                      <p:to>
                                        <p:strVal val="visible"/>
                                      </p:to>
                                    </p:set>
                                    <p:anim calcmode="lin" valueType="num">
                                      <p:cBhvr>
                                        <p:cTn id="34" dur="15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5" dur="15000" fill="hold"/>
                                        <p:tgtEl>
                                          <p:spTgt spid="3">
                                            <p:txEl>
                                              <p:pRg st="7" end="7"/>
                                            </p:txEl>
                                          </p:spTgt>
                                        </p:tgtEl>
                                        <p:attrNameLst>
                                          <p:attrName>ppt_y</p:attrName>
                                        </p:attrNameLst>
                                      </p:cBhvr>
                                      <p:tavLst>
                                        <p:tav tm="0">
                                          <p:val>
                                            <p:strVal val="#ppt_y+1"/>
                                          </p:val>
                                        </p:tav>
                                        <p:tav tm="100000">
                                          <p:val>
                                            <p:strVal val="#ppt_y-1"/>
                                          </p:val>
                                        </p:tav>
                                      </p:tavLst>
                                    </p:anim>
                                  </p:childTnLst>
                                </p:cTn>
                              </p:par>
                              <p:par>
                                <p:cTn id="36" presetID="28" presetClass="entr" presetSubtype="0" fill="hold" grpId="0" nodeType="withEffect">
                                  <p:stCondLst>
                                    <p:cond delay="1000"/>
                                  </p:stCondLst>
                                  <p:childTnLst>
                                    <p:set>
                                      <p:cBhvr>
                                        <p:cTn id="37" dur="1" fill="hold">
                                          <p:stCondLst>
                                            <p:cond delay="0"/>
                                          </p:stCondLst>
                                        </p:cTn>
                                        <p:tgtEl>
                                          <p:spTgt spid="3">
                                            <p:txEl>
                                              <p:pRg st="8" end="8"/>
                                            </p:txEl>
                                          </p:spTgt>
                                        </p:tgtEl>
                                        <p:attrNameLst>
                                          <p:attrName>style.visibility</p:attrName>
                                        </p:attrNameLst>
                                      </p:cBhvr>
                                      <p:to>
                                        <p:strVal val="visible"/>
                                      </p:to>
                                    </p:set>
                                    <p:anim calcmode="lin" valueType="num">
                                      <p:cBhvr>
                                        <p:cTn id="38" dur="15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9" dur="15000" fill="hold"/>
                                        <p:tgtEl>
                                          <p:spTgt spid="3">
                                            <p:txEl>
                                              <p:pRg st="8" end="8"/>
                                            </p:txEl>
                                          </p:spTgt>
                                        </p:tgtEl>
                                        <p:attrNameLst>
                                          <p:attrName>ppt_y</p:attrName>
                                        </p:attrNameLst>
                                      </p:cBhvr>
                                      <p:tavLst>
                                        <p:tav tm="0">
                                          <p:val>
                                            <p:strVal val="#ppt_y+1"/>
                                          </p:val>
                                        </p:tav>
                                        <p:tav tm="100000">
                                          <p:val>
                                            <p:strVal val="#ppt_y-1"/>
                                          </p:val>
                                        </p:tav>
                                      </p:tavLst>
                                    </p:anim>
                                  </p:childTnLst>
                                </p:cTn>
                              </p:par>
                              <p:par>
                                <p:cTn id="40" presetID="28" presetClass="entr" presetSubtype="0" fill="hold" grpId="0" nodeType="withEffect">
                                  <p:stCondLst>
                                    <p:cond delay="1000"/>
                                  </p:stCondLst>
                                  <p:childTnLst>
                                    <p:set>
                                      <p:cBhvr>
                                        <p:cTn id="41" dur="1" fill="hold">
                                          <p:stCondLst>
                                            <p:cond delay="0"/>
                                          </p:stCondLst>
                                        </p:cTn>
                                        <p:tgtEl>
                                          <p:spTgt spid="3">
                                            <p:txEl>
                                              <p:pRg st="9" end="9"/>
                                            </p:txEl>
                                          </p:spTgt>
                                        </p:tgtEl>
                                        <p:attrNameLst>
                                          <p:attrName>style.visibility</p:attrName>
                                        </p:attrNameLst>
                                      </p:cBhvr>
                                      <p:to>
                                        <p:strVal val="visible"/>
                                      </p:to>
                                    </p:set>
                                    <p:anim calcmode="lin" valueType="num">
                                      <p:cBhvr>
                                        <p:cTn id="42" dur="15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3" dur="15000" fill="hold"/>
                                        <p:tgtEl>
                                          <p:spTgt spid="3">
                                            <p:txEl>
                                              <p:pRg st="9" end="9"/>
                                            </p:txEl>
                                          </p:spTgt>
                                        </p:tgtEl>
                                        <p:attrNameLst>
                                          <p:attrName>ppt_y</p:attrName>
                                        </p:attrNameLst>
                                      </p:cBhvr>
                                      <p:tavLst>
                                        <p:tav tm="0">
                                          <p:val>
                                            <p:strVal val="#ppt_y+1"/>
                                          </p:val>
                                        </p:tav>
                                        <p:tav tm="100000">
                                          <p:val>
                                            <p:strVal val="#ppt_y-1"/>
                                          </p:val>
                                        </p:tav>
                                      </p:tavLst>
                                    </p:anim>
                                  </p:childTnLst>
                                </p:cTn>
                              </p:par>
                              <p:par>
                                <p:cTn id="44" presetID="28" presetClass="entr" presetSubtype="0" fill="hold" grpId="0" nodeType="withEffect">
                                  <p:stCondLst>
                                    <p:cond delay="1000"/>
                                  </p:stCondLst>
                                  <p:childTnLst>
                                    <p:set>
                                      <p:cBhvr>
                                        <p:cTn id="45" dur="1" fill="hold">
                                          <p:stCondLst>
                                            <p:cond delay="0"/>
                                          </p:stCondLst>
                                        </p:cTn>
                                        <p:tgtEl>
                                          <p:spTgt spid="3">
                                            <p:txEl>
                                              <p:pRg st="10" end="10"/>
                                            </p:txEl>
                                          </p:spTgt>
                                        </p:tgtEl>
                                        <p:attrNameLst>
                                          <p:attrName>style.visibility</p:attrName>
                                        </p:attrNameLst>
                                      </p:cBhvr>
                                      <p:to>
                                        <p:strVal val="visible"/>
                                      </p:to>
                                    </p:set>
                                    <p:anim calcmode="lin" valueType="num">
                                      <p:cBhvr>
                                        <p:cTn id="46" dur="15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7" dur="15000" fill="hold"/>
                                        <p:tgtEl>
                                          <p:spTgt spid="3">
                                            <p:txEl>
                                              <p:pRg st="10" end="10"/>
                                            </p:txEl>
                                          </p:spTgt>
                                        </p:tgtEl>
                                        <p:attrNameLst>
                                          <p:attrName>ppt_y</p:attrName>
                                        </p:attrNameLst>
                                      </p:cBhvr>
                                      <p:tavLst>
                                        <p:tav tm="0">
                                          <p:val>
                                            <p:strVal val="#ppt_y+1"/>
                                          </p:val>
                                        </p:tav>
                                        <p:tav tm="100000">
                                          <p:val>
                                            <p:strVal val="#ppt_y-1"/>
                                          </p:val>
                                        </p:tav>
                                      </p:tavLst>
                                    </p:anim>
                                  </p:childTnLst>
                                </p:cTn>
                              </p:par>
                              <p:par>
                                <p:cTn id="48" presetID="28" presetClass="entr" presetSubtype="0" fill="hold" grpId="0" nodeType="withEffect">
                                  <p:stCondLst>
                                    <p:cond delay="1000"/>
                                  </p:stCondLst>
                                  <p:childTnLst>
                                    <p:set>
                                      <p:cBhvr>
                                        <p:cTn id="49" dur="1" fill="hold">
                                          <p:stCondLst>
                                            <p:cond delay="0"/>
                                          </p:stCondLst>
                                        </p:cTn>
                                        <p:tgtEl>
                                          <p:spTgt spid="3">
                                            <p:txEl>
                                              <p:pRg st="11" end="11"/>
                                            </p:txEl>
                                          </p:spTgt>
                                        </p:tgtEl>
                                        <p:attrNameLst>
                                          <p:attrName>style.visibility</p:attrName>
                                        </p:attrNameLst>
                                      </p:cBhvr>
                                      <p:to>
                                        <p:strVal val="visible"/>
                                      </p:to>
                                    </p:set>
                                    <p:anim calcmode="lin" valueType="num">
                                      <p:cBhvr>
                                        <p:cTn id="50" dur="15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1" dur="15000" fill="hold"/>
                                        <p:tgtEl>
                                          <p:spTgt spid="3">
                                            <p:txEl>
                                              <p:pRg st="11" end="11"/>
                                            </p:txEl>
                                          </p:spTgt>
                                        </p:tgtEl>
                                        <p:attrNameLst>
                                          <p:attrName>ppt_y</p:attrName>
                                        </p:attrNameLst>
                                      </p:cBhvr>
                                      <p:tavLst>
                                        <p:tav tm="0">
                                          <p:val>
                                            <p:strVal val="#ppt_y+1"/>
                                          </p:val>
                                        </p:tav>
                                        <p:tav tm="100000">
                                          <p:val>
                                            <p:strVal val="#ppt_y-1"/>
                                          </p:val>
                                        </p:tav>
                                      </p:tavLst>
                                    </p:anim>
                                  </p:childTnLst>
                                </p:cTn>
                              </p:par>
                              <p:par>
                                <p:cTn id="52" presetID="28" presetClass="entr" presetSubtype="0" fill="hold" grpId="0" nodeType="withEffect">
                                  <p:stCondLst>
                                    <p:cond delay="1000"/>
                                  </p:stCondLst>
                                  <p:childTnLst>
                                    <p:set>
                                      <p:cBhvr>
                                        <p:cTn id="53" dur="1" fill="hold">
                                          <p:stCondLst>
                                            <p:cond delay="0"/>
                                          </p:stCondLst>
                                        </p:cTn>
                                        <p:tgtEl>
                                          <p:spTgt spid="3">
                                            <p:txEl>
                                              <p:pRg st="12" end="12"/>
                                            </p:txEl>
                                          </p:spTgt>
                                        </p:tgtEl>
                                        <p:attrNameLst>
                                          <p:attrName>style.visibility</p:attrName>
                                        </p:attrNameLst>
                                      </p:cBhvr>
                                      <p:to>
                                        <p:strVal val="visible"/>
                                      </p:to>
                                    </p:set>
                                    <p:anim calcmode="lin" valueType="num">
                                      <p:cBhvr>
                                        <p:cTn id="54" dur="15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5" dur="15000" fill="hold"/>
                                        <p:tgtEl>
                                          <p:spTgt spid="3">
                                            <p:txEl>
                                              <p:pRg st="12" end="12"/>
                                            </p:txEl>
                                          </p:spTgt>
                                        </p:tgtEl>
                                        <p:attrNameLst>
                                          <p:attrName>ppt_y</p:attrName>
                                        </p:attrNameLst>
                                      </p:cBhvr>
                                      <p:tavLst>
                                        <p:tav tm="0">
                                          <p:val>
                                            <p:strVal val="#ppt_y+1"/>
                                          </p:val>
                                        </p:tav>
                                        <p:tav tm="100000">
                                          <p:val>
                                            <p:strVal val="#ppt_y-1"/>
                                          </p:val>
                                        </p:tav>
                                      </p:tavLst>
                                    </p:anim>
                                  </p:childTnLst>
                                </p:cTn>
                              </p:par>
                              <p:par>
                                <p:cTn id="56" presetID="28" presetClass="entr" presetSubtype="0" fill="hold" nodeType="withEffect">
                                  <p:stCondLst>
                                    <p:cond delay="1000"/>
                                  </p:stCondLst>
                                  <p:childTnLst>
                                    <p:set>
                                      <p:cBhvr>
                                        <p:cTn id="57" dur="1" fill="hold">
                                          <p:stCondLst>
                                            <p:cond delay="0"/>
                                          </p:stCondLst>
                                        </p:cTn>
                                        <p:tgtEl>
                                          <p:spTgt spid="9"/>
                                        </p:tgtEl>
                                        <p:attrNameLst>
                                          <p:attrName>style.visibility</p:attrName>
                                        </p:attrNameLst>
                                      </p:cBhvr>
                                      <p:to>
                                        <p:strVal val="visible"/>
                                      </p:to>
                                    </p:set>
                                    <p:anim calcmode="lin" valueType="num">
                                      <p:cBhvr>
                                        <p:cTn id="58" dur="15000" fill="hold"/>
                                        <p:tgtEl>
                                          <p:spTgt spid="9"/>
                                        </p:tgtEl>
                                        <p:attrNameLst>
                                          <p:attrName>ppt_x</p:attrName>
                                        </p:attrNameLst>
                                      </p:cBhvr>
                                      <p:tavLst>
                                        <p:tav tm="0">
                                          <p:val>
                                            <p:strVal val="#ppt_x"/>
                                          </p:val>
                                        </p:tav>
                                        <p:tav tm="100000">
                                          <p:val>
                                            <p:strVal val="#ppt_x"/>
                                          </p:val>
                                        </p:tav>
                                      </p:tavLst>
                                    </p:anim>
                                    <p:anim calcmode="lin" valueType="num">
                                      <p:cBhvr>
                                        <p:cTn id="59" dur="15000" fill="hold"/>
                                        <p:tgtEl>
                                          <p:spTgt spid="9"/>
                                        </p:tgtEl>
                                        <p:attrNameLst>
                                          <p:attrName>ppt_y</p:attrName>
                                        </p:attrNameLst>
                                      </p:cBhvr>
                                      <p:tavLst>
                                        <p:tav tm="0">
                                          <p:val>
                                            <p:strVal val="#ppt_y+1"/>
                                          </p:val>
                                        </p:tav>
                                        <p:tav tm="100000">
                                          <p:val>
                                            <p:strVal val="#ppt_y-1"/>
                                          </p:val>
                                        </p:tav>
                                      </p:tavLst>
                                    </p:anim>
                                  </p:childTnLst>
                                </p:cTn>
                              </p:par>
                              <p:par>
                                <p:cTn id="60" presetID="28" presetClass="entr" presetSubtype="0" fill="hold" nodeType="withEffect">
                                  <p:stCondLst>
                                    <p:cond delay="1000"/>
                                  </p:stCondLst>
                                  <p:childTnLst>
                                    <p:set>
                                      <p:cBhvr>
                                        <p:cTn id="61" dur="1" fill="hold">
                                          <p:stCondLst>
                                            <p:cond delay="0"/>
                                          </p:stCondLst>
                                        </p:cTn>
                                        <p:tgtEl>
                                          <p:spTgt spid="11"/>
                                        </p:tgtEl>
                                        <p:attrNameLst>
                                          <p:attrName>style.visibility</p:attrName>
                                        </p:attrNameLst>
                                      </p:cBhvr>
                                      <p:to>
                                        <p:strVal val="visible"/>
                                      </p:to>
                                    </p:set>
                                    <p:anim calcmode="lin" valueType="num">
                                      <p:cBhvr>
                                        <p:cTn id="62" dur="15000" fill="hold"/>
                                        <p:tgtEl>
                                          <p:spTgt spid="11"/>
                                        </p:tgtEl>
                                        <p:attrNameLst>
                                          <p:attrName>ppt_x</p:attrName>
                                        </p:attrNameLst>
                                      </p:cBhvr>
                                      <p:tavLst>
                                        <p:tav tm="0">
                                          <p:val>
                                            <p:strVal val="#ppt_x"/>
                                          </p:val>
                                        </p:tav>
                                        <p:tav tm="100000">
                                          <p:val>
                                            <p:strVal val="#ppt_x"/>
                                          </p:val>
                                        </p:tav>
                                      </p:tavLst>
                                    </p:anim>
                                    <p:anim calcmode="lin" valueType="num">
                                      <p:cBhvr>
                                        <p:cTn id="63" dur="15000" fill="hold"/>
                                        <p:tgtEl>
                                          <p:spTgt spid="11"/>
                                        </p:tgtEl>
                                        <p:attrNameLst>
                                          <p:attrName>ppt_y</p:attrName>
                                        </p:attrNameLst>
                                      </p:cBhvr>
                                      <p:tavLst>
                                        <p:tav tm="0">
                                          <p:val>
                                            <p:strVal val="#ppt_y+1"/>
                                          </p:val>
                                        </p:tav>
                                        <p:tav tm="100000">
                                          <p:val>
                                            <p:strVal val="#ppt_y-1"/>
                                          </p:val>
                                        </p:tav>
                                      </p:tavLst>
                                    </p:anim>
                                  </p:childTnLst>
                                </p:cTn>
                              </p:par>
                              <p:par>
                                <p:cTn id="64" presetID="28" presetClass="entr" presetSubtype="0" fill="hold" nodeType="withEffect">
                                  <p:stCondLst>
                                    <p:cond delay="1000"/>
                                  </p:stCondLst>
                                  <p:childTnLst>
                                    <p:set>
                                      <p:cBhvr>
                                        <p:cTn id="65" dur="1" fill="hold">
                                          <p:stCondLst>
                                            <p:cond delay="0"/>
                                          </p:stCondLst>
                                        </p:cTn>
                                        <p:tgtEl>
                                          <p:spTgt spid="7"/>
                                        </p:tgtEl>
                                        <p:attrNameLst>
                                          <p:attrName>style.visibility</p:attrName>
                                        </p:attrNameLst>
                                      </p:cBhvr>
                                      <p:to>
                                        <p:strVal val="visible"/>
                                      </p:to>
                                    </p:set>
                                    <p:anim calcmode="lin" valueType="num">
                                      <p:cBhvr>
                                        <p:cTn id="66" dur="15000" fill="hold"/>
                                        <p:tgtEl>
                                          <p:spTgt spid="7"/>
                                        </p:tgtEl>
                                        <p:attrNameLst>
                                          <p:attrName>ppt_x</p:attrName>
                                        </p:attrNameLst>
                                      </p:cBhvr>
                                      <p:tavLst>
                                        <p:tav tm="0">
                                          <p:val>
                                            <p:strVal val="#ppt_x"/>
                                          </p:val>
                                        </p:tav>
                                        <p:tav tm="100000">
                                          <p:val>
                                            <p:strVal val="#ppt_x"/>
                                          </p:val>
                                        </p:tav>
                                      </p:tavLst>
                                    </p:anim>
                                    <p:anim calcmode="lin" valueType="num">
                                      <p:cBhvr>
                                        <p:cTn id="67" dur="15000" fill="hold"/>
                                        <p:tgtEl>
                                          <p:spTgt spid="7"/>
                                        </p:tgtEl>
                                        <p:attrNameLst>
                                          <p:attrName>ppt_y</p:attrName>
                                        </p:attrNameLst>
                                      </p:cBhvr>
                                      <p:tavLst>
                                        <p:tav tm="0">
                                          <p:val>
                                            <p:strVal val="#ppt_y+1"/>
                                          </p:val>
                                        </p:tav>
                                        <p:tav tm="100000">
                                          <p:val>
                                            <p:strVal val="#ppt_y-1"/>
                                          </p:val>
                                        </p:tav>
                                      </p:tavLst>
                                    </p:anim>
                                  </p:childTnLst>
                                </p:cTn>
                              </p:par>
                              <p:par>
                                <p:cTn id="68" presetID="28" presetClass="entr" presetSubtype="0" fill="hold" nodeType="withEffect">
                                  <p:stCondLst>
                                    <p:cond delay="1000"/>
                                  </p:stCondLst>
                                  <p:childTnLst>
                                    <p:set>
                                      <p:cBhvr>
                                        <p:cTn id="69" dur="1" fill="hold">
                                          <p:stCondLst>
                                            <p:cond delay="0"/>
                                          </p:stCondLst>
                                        </p:cTn>
                                        <p:tgtEl>
                                          <p:spTgt spid="8"/>
                                        </p:tgtEl>
                                        <p:attrNameLst>
                                          <p:attrName>style.visibility</p:attrName>
                                        </p:attrNameLst>
                                      </p:cBhvr>
                                      <p:to>
                                        <p:strVal val="visible"/>
                                      </p:to>
                                    </p:set>
                                    <p:anim calcmode="lin" valueType="num">
                                      <p:cBhvr>
                                        <p:cTn id="70" dur="15000" fill="hold"/>
                                        <p:tgtEl>
                                          <p:spTgt spid="8"/>
                                        </p:tgtEl>
                                        <p:attrNameLst>
                                          <p:attrName>ppt_x</p:attrName>
                                        </p:attrNameLst>
                                      </p:cBhvr>
                                      <p:tavLst>
                                        <p:tav tm="0">
                                          <p:val>
                                            <p:strVal val="#ppt_x"/>
                                          </p:val>
                                        </p:tav>
                                        <p:tav tm="100000">
                                          <p:val>
                                            <p:strVal val="#ppt_x"/>
                                          </p:val>
                                        </p:tav>
                                      </p:tavLst>
                                    </p:anim>
                                    <p:anim calcmode="lin" valueType="num">
                                      <p:cBhvr>
                                        <p:cTn id="71" dur="15000" fill="hold"/>
                                        <p:tgtEl>
                                          <p:spTgt spid="8"/>
                                        </p:tgtEl>
                                        <p:attrNameLst>
                                          <p:attrName>ppt_y</p:attrName>
                                        </p:attrNameLst>
                                      </p:cBhvr>
                                      <p:tavLst>
                                        <p:tav tm="0">
                                          <p:val>
                                            <p:strVal val="#ppt_y+1"/>
                                          </p:val>
                                        </p:tav>
                                        <p:tav tm="100000">
                                          <p:val>
                                            <p:strVal val="#ppt_y-1"/>
                                          </p:val>
                                        </p:tav>
                                      </p:tavLst>
                                    </p:anim>
                                  </p:childTnLst>
                                </p:cTn>
                              </p:par>
                              <p:par>
                                <p:cTn id="72" presetID="28" presetClass="entr" presetSubtype="0" fill="hold" nodeType="withEffect">
                                  <p:stCondLst>
                                    <p:cond delay="1000"/>
                                  </p:stCondLst>
                                  <p:childTnLst>
                                    <p:set>
                                      <p:cBhvr>
                                        <p:cTn id="73" dur="1" fill="hold">
                                          <p:stCondLst>
                                            <p:cond delay="0"/>
                                          </p:stCondLst>
                                        </p:cTn>
                                        <p:tgtEl>
                                          <p:spTgt spid="10"/>
                                        </p:tgtEl>
                                        <p:attrNameLst>
                                          <p:attrName>style.visibility</p:attrName>
                                        </p:attrNameLst>
                                      </p:cBhvr>
                                      <p:to>
                                        <p:strVal val="visible"/>
                                      </p:to>
                                    </p:set>
                                    <p:anim calcmode="lin" valueType="num">
                                      <p:cBhvr>
                                        <p:cTn id="74" dur="15000" fill="hold"/>
                                        <p:tgtEl>
                                          <p:spTgt spid="10"/>
                                        </p:tgtEl>
                                        <p:attrNameLst>
                                          <p:attrName>ppt_x</p:attrName>
                                        </p:attrNameLst>
                                      </p:cBhvr>
                                      <p:tavLst>
                                        <p:tav tm="0">
                                          <p:val>
                                            <p:strVal val="#ppt_x"/>
                                          </p:val>
                                        </p:tav>
                                        <p:tav tm="100000">
                                          <p:val>
                                            <p:strVal val="#ppt_x"/>
                                          </p:val>
                                        </p:tav>
                                      </p:tavLst>
                                    </p:anim>
                                    <p:anim calcmode="lin" valueType="num">
                                      <p:cBhvr>
                                        <p:cTn id="75" dur="15000" fill="hold"/>
                                        <p:tgtEl>
                                          <p:spTgt spid="10"/>
                                        </p:tgtEl>
                                        <p:attrNameLst>
                                          <p:attrName>ppt_y</p:attrName>
                                        </p:attrNameLst>
                                      </p:cBhvr>
                                      <p:tavLst>
                                        <p:tav tm="0">
                                          <p:val>
                                            <p:strVal val="#ppt_y+1"/>
                                          </p:val>
                                        </p:tav>
                                        <p:tav tm="100000">
                                          <p:val>
                                            <p:strVal val="#ppt_y-1"/>
                                          </p:val>
                                        </p:tav>
                                      </p:tavLst>
                                    </p:anim>
                                  </p:childTnLst>
                                </p:cTn>
                              </p:par>
                              <p:par>
                                <p:cTn id="76" presetID="28" presetClass="entr" presetSubtype="0" fill="hold" nodeType="withEffect">
                                  <p:stCondLst>
                                    <p:cond delay="1000"/>
                                  </p:stCondLst>
                                  <p:childTnLst>
                                    <p:set>
                                      <p:cBhvr>
                                        <p:cTn id="77" dur="1" fill="hold">
                                          <p:stCondLst>
                                            <p:cond delay="0"/>
                                          </p:stCondLst>
                                        </p:cTn>
                                        <p:tgtEl>
                                          <p:spTgt spid="6"/>
                                        </p:tgtEl>
                                        <p:attrNameLst>
                                          <p:attrName>style.visibility</p:attrName>
                                        </p:attrNameLst>
                                      </p:cBhvr>
                                      <p:to>
                                        <p:strVal val="visible"/>
                                      </p:to>
                                    </p:set>
                                    <p:anim calcmode="lin" valueType="num">
                                      <p:cBhvr>
                                        <p:cTn id="78" dur="15000" fill="hold"/>
                                        <p:tgtEl>
                                          <p:spTgt spid="6"/>
                                        </p:tgtEl>
                                        <p:attrNameLst>
                                          <p:attrName>ppt_x</p:attrName>
                                        </p:attrNameLst>
                                      </p:cBhvr>
                                      <p:tavLst>
                                        <p:tav tm="0">
                                          <p:val>
                                            <p:strVal val="#ppt_x"/>
                                          </p:val>
                                        </p:tav>
                                        <p:tav tm="100000">
                                          <p:val>
                                            <p:strVal val="#ppt_x"/>
                                          </p:val>
                                        </p:tav>
                                      </p:tavLst>
                                    </p:anim>
                                    <p:anim calcmode="lin" valueType="num">
                                      <p:cBhvr>
                                        <p:cTn id="79" dur="15000" fill="hold"/>
                                        <p:tgtEl>
                                          <p:spTgt spid="6"/>
                                        </p:tgtEl>
                                        <p:attrNameLst>
                                          <p:attrName>ppt_y</p:attrName>
                                        </p:attrNameLst>
                                      </p:cBhvr>
                                      <p:tavLst>
                                        <p:tav tm="0">
                                          <p:val>
                                            <p:strVal val="#ppt_y+1"/>
                                          </p:val>
                                        </p:tav>
                                        <p:tav tm="100000">
                                          <p:val>
                                            <p:strVal val="#ppt_y-1"/>
                                          </p:val>
                                        </p:tav>
                                      </p:tavLst>
                                    </p:anim>
                                  </p:childTnLst>
                                </p:cTn>
                              </p:par>
                              <p:par>
                                <p:cTn id="80" presetID="28" presetClass="entr" presetSubtype="0" fill="hold" nodeType="withEffect">
                                  <p:stCondLst>
                                    <p:cond delay="1000"/>
                                  </p:stCondLst>
                                  <p:childTnLst>
                                    <p:set>
                                      <p:cBhvr>
                                        <p:cTn id="81" dur="1" fill="hold">
                                          <p:stCondLst>
                                            <p:cond delay="0"/>
                                          </p:stCondLst>
                                        </p:cTn>
                                        <p:tgtEl>
                                          <p:spTgt spid="12"/>
                                        </p:tgtEl>
                                        <p:attrNameLst>
                                          <p:attrName>style.visibility</p:attrName>
                                        </p:attrNameLst>
                                      </p:cBhvr>
                                      <p:to>
                                        <p:strVal val="visible"/>
                                      </p:to>
                                    </p:set>
                                    <p:anim calcmode="lin" valueType="num">
                                      <p:cBhvr>
                                        <p:cTn id="82" dur="15000" fill="hold"/>
                                        <p:tgtEl>
                                          <p:spTgt spid="12"/>
                                        </p:tgtEl>
                                        <p:attrNameLst>
                                          <p:attrName>ppt_x</p:attrName>
                                        </p:attrNameLst>
                                      </p:cBhvr>
                                      <p:tavLst>
                                        <p:tav tm="0">
                                          <p:val>
                                            <p:strVal val="#ppt_x"/>
                                          </p:val>
                                        </p:tav>
                                        <p:tav tm="100000">
                                          <p:val>
                                            <p:strVal val="#ppt_x"/>
                                          </p:val>
                                        </p:tav>
                                      </p:tavLst>
                                    </p:anim>
                                    <p:anim calcmode="lin" valueType="num">
                                      <p:cBhvr>
                                        <p:cTn id="83" dur="15000" fill="hold"/>
                                        <p:tgtEl>
                                          <p:spTgt spid="12"/>
                                        </p:tgtEl>
                                        <p:attrNameLst>
                                          <p:attrName>ppt_y</p:attrName>
                                        </p:attrNameLst>
                                      </p:cBhvr>
                                      <p:tavLst>
                                        <p:tav tm="0">
                                          <p:val>
                                            <p:strVal val="#ppt_y+1"/>
                                          </p:val>
                                        </p:tav>
                                        <p:tav tm="100000">
                                          <p:val>
                                            <p:strVal val="#ppt_y-1"/>
                                          </p:val>
                                        </p:tav>
                                      </p:tavLst>
                                    </p:anim>
                                  </p:childTnLst>
                                </p:cTn>
                              </p:par>
                              <p:par>
                                <p:cTn id="84" presetID="28" presetClass="entr" presetSubtype="0" fill="hold" nodeType="withEffect">
                                  <p:stCondLst>
                                    <p:cond delay="1000"/>
                                  </p:stCondLst>
                                  <p:childTnLst>
                                    <p:set>
                                      <p:cBhvr>
                                        <p:cTn id="85" dur="1" fill="hold">
                                          <p:stCondLst>
                                            <p:cond delay="0"/>
                                          </p:stCondLst>
                                        </p:cTn>
                                        <p:tgtEl>
                                          <p:spTgt spid="13"/>
                                        </p:tgtEl>
                                        <p:attrNameLst>
                                          <p:attrName>style.visibility</p:attrName>
                                        </p:attrNameLst>
                                      </p:cBhvr>
                                      <p:to>
                                        <p:strVal val="visible"/>
                                      </p:to>
                                    </p:set>
                                    <p:anim calcmode="lin" valueType="num">
                                      <p:cBhvr>
                                        <p:cTn id="86" dur="15000" fill="hold"/>
                                        <p:tgtEl>
                                          <p:spTgt spid="13"/>
                                        </p:tgtEl>
                                        <p:attrNameLst>
                                          <p:attrName>ppt_x</p:attrName>
                                        </p:attrNameLst>
                                      </p:cBhvr>
                                      <p:tavLst>
                                        <p:tav tm="0">
                                          <p:val>
                                            <p:strVal val="#ppt_x"/>
                                          </p:val>
                                        </p:tav>
                                        <p:tav tm="100000">
                                          <p:val>
                                            <p:strVal val="#ppt_x"/>
                                          </p:val>
                                        </p:tav>
                                      </p:tavLst>
                                    </p:anim>
                                    <p:anim calcmode="lin" valueType="num">
                                      <p:cBhvr>
                                        <p:cTn id="87" dur="15000" fill="hold"/>
                                        <p:tgtEl>
                                          <p:spTgt spid="13"/>
                                        </p:tgtEl>
                                        <p:attrNameLst>
                                          <p:attrName>ppt_y</p:attrName>
                                        </p:attrNameLst>
                                      </p:cBhvr>
                                      <p:tavLst>
                                        <p:tav tm="0">
                                          <p:val>
                                            <p:strVal val="#ppt_y+1"/>
                                          </p:val>
                                        </p:tav>
                                        <p:tav tm="100000">
                                          <p:val>
                                            <p:strVal val="#ppt_y-1"/>
                                          </p:val>
                                        </p:tav>
                                      </p:tavLst>
                                    </p:anim>
                                  </p:childTnLst>
                                </p:cTn>
                              </p:par>
                              <p:par>
                                <p:cTn id="88" presetID="28" presetClass="entr" presetSubtype="0" fill="hold" nodeType="withEffect">
                                  <p:stCondLst>
                                    <p:cond delay="1000"/>
                                  </p:stCondLst>
                                  <p:childTnLst>
                                    <p:set>
                                      <p:cBhvr>
                                        <p:cTn id="89" dur="1" fill="hold">
                                          <p:stCondLst>
                                            <p:cond delay="0"/>
                                          </p:stCondLst>
                                        </p:cTn>
                                        <p:tgtEl>
                                          <p:spTgt spid="14"/>
                                        </p:tgtEl>
                                        <p:attrNameLst>
                                          <p:attrName>style.visibility</p:attrName>
                                        </p:attrNameLst>
                                      </p:cBhvr>
                                      <p:to>
                                        <p:strVal val="visible"/>
                                      </p:to>
                                    </p:set>
                                    <p:anim calcmode="lin" valueType="num">
                                      <p:cBhvr>
                                        <p:cTn id="90" dur="15000" fill="hold"/>
                                        <p:tgtEl>
                                          <p:spTgt spid="14"/>
                                        </p:tgtEl>
                                        <p:attrNameLst>
                                          <p:attrName>ppt_x</p:attrName>
                                        </p:attrNameLst>
                                      </p:cBhvr>
                                      <p:tavLst>
                                        <p:tav tm="0">
                                          <p:val>
                                            <p:strVal val="#ppt_x"/>
                                          </p:val>
                                        </p:tav>
                                        <p:tav tm="100000">
                                          <p:val>
                                            <p:strVal val="#ppt_x"/>
                                          </p:val>
                                        </p:tav>
                                      </p:tavLst>
                                    </p:anim>
                                    <p:anim calcmode="lin" valueType="num">
                                      <p:cBhvr>
                                        <p:cTn id="91" dur="15000" fill="hold"/>
                                        <p:tgtEl>
                                          <p:spTgt spid="14"/>
                                        </p:tgtEl>
                                        <p:attrNameLst>
                                          <p:attrName>ppt_y</p:attrName>
                                        </p:attrNameLst>
                                      </p:cBhvr>
                                      <p:tavLst>
                                        <p:tav tm="0">
                                          <p:val>
                                            <p:strVal val="#ppt_y+1"/>
                                          </p:val>
                                        </p:tav>
                                        <p:tav tm="100000">
                                          <p:val>
                                            <p:strVal val="#ppt_y-1"/>
                                          </p:val>
                                        </p:tav>
                                      </p:tavLst>
                                    </p:anim>
                                  </p:childTnLst>
                                </p:cTn>
                              </p:par>
                              <p:par>
                                <p:cTn id="92" presetID="28" presetClass="entr" presetSubtype="0" fill="hold" nodeType="withEffect">
                                  <p:stCondLst>
                                    <p:cond delay="1000"/>
                                  </p:stCondLst>
                                  <p:childTnLst>
                                    <p:set>
                                      <p:cBhvr>
                                        <p:cTn id="93" dur="1" fill="hold">
                                          <p:stCondLst>
                                            <p:cond delay="0"/>
                                          </p:stCondLst>
                                        </p:cTn>
                                        <p:tgtEl>
                                          <p:spTgt spid="16"/>
                                        </p:tgtEl>
                                        <p:attrNameLst>
                                          <p:attrName>style.visibility</p:attrName>
                                        </p:attrNameLst>
                                      </p:cBhvr>
                                      <p:to>
                                        <p:strVal val="visible"/>
                                      </p:to>
                                    </p:set>
                                    <p:anim calcmode="lin" valueType="num">
                                      <p:cBhvr>
                                        <p:cTn id="94" dur="15000" fill="hold"/>
                                        <p:tgtEl>
                                          <p:spTgt spid="16"/>
                                        </p:tgtEl>
                                        <p:attrNameLst>
                                          <p:attrName>ppt_x</p:attrName>
                                        </p:attrNameLst>
                                      </p:cBhvr>
                                      <p:tavLst>
                                        <p:tav tm="0">
                                          <p:val>
                                            <p:strVal val="#ppt_x"/>
                                          </p:val>
                                        </p:tav>
                                        <p:tav tm="100000">
                                          <p:val>
                                            <p:strVal val="#ppt_x"/>
                                          </p:val>
                                        </p:tav>
                                      </p:tavLst>
                                    </p:anim>
                                    <p:anim calcmode="lin" valueType="num">
                                      <p:cBhvr>
                                        <p:cTn id="95" dur="15000" fill="hold"/>
                                        <p:tgtEl>
                                          <p:spTgt spid="16"/>
                                        </p:tgtEl>
                                        <p:attrNameLst>
                                          <p:attrName>ppt_y</p:attrName>
                                        </p:attrNameLst>
                                      </p:cBhvr>
                                      <p:tavLst>
                                        <p:tav tm="0">
                                          <p:val>
                                            <p:strVal val="#ppt_y+1"/>
                                          </p:val>
                                        </p:tav>
                                        <p:tav tm="100000">
                                          <p:val>
                                            <p:strVal val="#ppt_y-1"/>
                                          </p:val>
                                        </p:tav>
                                      </p:tavLst>
                                    </p:anim>
                                  </p:childTnLst>
                                </p:cTn>
                              </p:par>
                              <p:par>
                                <p:cTn id="96" presetID="28" presetClass="entr" presetSubtype="0" fill="hold" nodeType="withEffect">
                                  <p:stCondLst>
                                    <p:cond delay="1000"/>
                                  </p:stCondLst>
                                  <p:childTnLst>
                                    <p:set>
                                      <p:cBhvr>
                                        <p:cTn id="97" dur="1" fill="hold">
                                          <p:stCondLst>
                                            <p:cond delay="0"/>
                                          </p:stCondLst>
                                        </p:cTn>
                                        <p:tgtEl>
                                          <p:spTgt spid="17"/>
                                        </p:tgtEl>
                                        <p:attrNameLst>
                                          <p:attrName>style.visibility</p:attrName>
                                        </p:attrNameLst>
                                      </p:cBhvr>
                                      <p:to>
                                        <p:strVal val="visible"/>
                                      </p:to>
                                    </p:set>
                                    <p:anim calcmode="lin" valueType="num">
                                      <p:cBhvr>
                                        <p:cTn id="98" dur="15000" fill="hold"/>
                                        <p:tgtEl>
                                          <p:spTgt spid="17"/>
                                        </p:tgtEl>
                                        <p:attrNameLst>
                                          <p:attrName>ppt_x</p:attrName>
                                        </p:attrNameLst>
                                      </p:cBhvr>
                                      <p:tavLst>
                                        <p:tav tm="0">
                                          <p:val>
                                            <p:strVal val="#ppt_x"/>
                                          </p:val>
                                        </p:tav>
                                        <p:tav tm="100000">
                                          <p:val>
                                            <p:strVal val="#ppt_x"/>
                                          </p:val>
                                        </p:tav>
                                      </p:tavLst>
                                    </p:anim>
                                    <p:anim calcmode="lin" valueType="num">
                                      <p:cBhvr>
                                        <p:cTn id="99" dur="15000" fill="hold"/>
                                        <p:tgtEl>
                                          <p:spTgt spid="17"/>
                                        </p:tgtEl>
                                        <p:attrNameLst>
                                          <p:attrName>ppt_y</p:attrName>
                                        </p:attrNameLst>
                                      </p:cBhvr>
                                      <p:tavLst>
                                        <p:tav tm="0">
                                          <p:val>
                                            <p:strVal val="#ppt_y+1"/>
                                          </p:val>
                                        </p:tav>
                                        <p:tav tm="100000">
                                          <p:val>
                                            <p:strVal val="#ppt_y-1"/>
                                          </p:val>
                                        </p:tav>
                                      </p:tavLst>
                                    </p:anim>
                                  </p:childTnLst>
                                </p:cTn>
                              </p:par>
                              <p:par>
                                <p:cTn id="100" presetID="10" presetClass="exit" presetSubtype="0" fill="hold" nodeType="withEffect">
                                  <p:stCondLst>
                                    <p:cond delay="0"/>
                                  </p:stCondLst>
                                  <p:childTnLst>
                                    <p:animEffect transition="out" filter="fade">
                                      <p:cBhvr>
                                        <p:cTn id="101" dur="500"/>
                                        <p:tgtEl>
                                          <p:spTgt spid="17"/>
                                        </p:tgtEl>
                                      </p:cBhvr>
                                    </p:animEffect>
                                    <p:set>
                                      <p:cBhvr>
                                        <p:cTn id="102" dur="1" fill="hold">
                                          <p:stCondLst>
                                            <p:cond delay="499"/>
                                          </p:stCondLst>
                                        </p:cTn>
                                        <p:tgtEl>
                                          <p:spTgt spid="17"/>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6"/>
                                        </p:tgtEl>
                                      </p:cBhvr>
                                    </p:animEffect>
                                    <p:set>
                                      <p:cBhvr>
                                        <p:cTn id="105" dur="1" fill="hold">
                                          <p:stCondLst>
                                            <p:cond delay="499"/>
                                          </p:stCondLst>
                                        </p:cTn>
                                        <p:tgtEl>
                                          <p:spTgt spid="16"/>
                                        </p:tgtEl>
                                        <p:attrNameLst>
                                          <p:attrName>style.visibility</p:attrName>
                                        </p:attrNameLst>
                                      </p:cBhvr>
                                      <p:to>
                                        <p:strVal val="hidden"/>
                                      </p:to>
                                    </p:set>
                                  </p:childTnLst>
                                </p:cTn>
                              </p:par>
                            </p:childTnLst>
                          </p:cTn>
                        </p:par>
                        <p:par>
                          <p:cTn id="106" fill="hold">
                            <p:stCondLst>
                              <p:cond delay="16000"/>
                            </p:stCondLst>
                            <p:childTnLst>
                              <p:par>
                                <p:cTn id="107" presetID="10" presetClass="exit" presetSubtype="0" fill="hold" grpId="1" nodeType="afterEffect">
                                  <p:stCondLst>
                                    <p:cond delay="0"/>
                                  </p:stCondLst>
                                  <p:childTnLst>
                                    <p:animEffect transition="out" filter="fade">
                                      <p:cBhvr>
                                        <p:cTn id="108" dur="500"/>
                                        <p:tgtEl>
                                          <p:spTgt spid="3">
                                            <p:txEl>
                                              <p:pRg st="0" end="0"/>
                                            </p:txEl>
                                          </p:spTgt>
                                        </p:tgtEl>
                                      </p:cBhvr>
                                    </p:animEffect>
                                    <p:set>
                                      <p:cBhvr>
                                        <p:cTn id="109" dur="1" fill="hold">
                                          <p:stCondLst>
                                            <p:cond delay="499"/>
                                          </p:stCondLst>
                                        </p:cTn>
                                        <p:tgtEl>
                                          <p:spTgt spid="3">
                                            <p:txEl>
                                              <p:pRg st="0" end="0"/>
                                            </p:txEl>
                                          </p:spTgt>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3">
                                            <p:txEl>
                                              <p:pRg st="2" end="2"/>
                                            </p:txEl>
                                          </p:spTgt>
                                        </p:tgtEl>
                                      </p:cBhvr>
                                    </p:animEffect>
                                    <p:set>
                                      <p:cBhvr>
                                        <p:cTn id="112" dur="1" fill="hold">
                                          <p:stCondLst>
                                            <p:cond delay="499"/>
                                          </p:stCondLst>
                                        </p:cTn>
                                        <p:tgtEl>
                                          <p:spTgt spid="3">
                                            <p:txEl>
                                              <p:pRg st="2" end="2"/>
                                            </p:txEl>
                                          </p:spTgt>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3">
                                            <p:txEl>
                                              <p:pRg st="3" end="3"/>
                                            </p:txEl>
                                          </p:spTgt>
                                        </p:tgtEl>
                                      </p:cBhvr>
                                    </p:animEffect>
                                    <p:set>
                                      <p:cBhvr>
                                        <p:cTn id="115" dur="1" fill="hold">
                                          <p:stCondLst>
                                            <p:cond delay="499"/>
                                          </p:stCondLst>
                                        </p:cTn>
                                        <p:tgtEl>
                                          <p:spTgt spid="3">
                                            <p:txEl>
                                              <p:pRg st="3" end="3"/>
                                            </p:txEl>
                                          </p:spTgt>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3">
                                            <p:txEl>
                                              <p:pRg st="4" end="4"/>
                                            </p:txEl>
                                          </p:spTgt>
                                        </p:tgtEl>
                                      </p:cBhvr>
                                    </p:animEffect>
                                    <p:set>
                                      <p:cBhvr>
                                        <p:cTn id="118" dur="1" fill="hold">
                                          <p:stCondLst>
                                            <p:cond delay="499"/>
                                          </p:stCondLst>
                                        </p:cTn>
                                        <p:tgtEl>
                                          <p:spTgt spid="3">
                                            <p:txEl>
                                              <p:pRg st="4" end="4"/>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3">
                                            <p:txEl>
                                              <p:pRg st="5" end="5"/>
                                            </p:txEl>
                                          </p:spTgt>
                                        </p:tgtEl>
                                      </p:cBhvr>
                                    </p:animEffect>
                                    <p:set>
                                      <p:cBhvr>
                                        <p:cTn id="121" dur="1" fill="hold">
                                          <p:stCondLst>
                                            <p:cond delay="499"/>
                                          </p:stCondLst>
                                        </p:cTn>
                                        <p:tgtEl>
                                          <p:spTgt spid="3">
                                            <p:txEl>
                                              <p:pRg st="5" end="5"/>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3">
                                            <p:txEl>
                                              <p:pRg st="6" end="6"/>
                                            </p:txEl>
                                          </p:spTgt>
                                        </p:tgtEl>
                                      </p:cBhvr>
                                    </p:animEffect>
                                    <p:set>
                                      <p:cBhvr>
                                        <p:cTn id="124" dur="1" fill="hold">
                                          <p:stCondLst>
                                            <p:cond delay="499"/>
                                          </p:stCondLst>
                                        </p:cTn>
                                        <p:tgtEl>
                                          <p:spTgt spid="3">
                                            <p:txEl>
                                              <p:pRg st="6" end="6"/>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3">
                                            <p:txEl>
                                              <p:pRg st="7" end="7"/>
                                            </p:txEl>
                                          </p:spTgt>
                                        </p:tgtEl>
                                      </p:cBhvr>
                                    </p:animEffect>
                                    <p:set>
                                      <p:cBhvr>
                                        <p:cTn id="127" dur="1" fill="hold">
                                          <p:stCondLst>
                                            <p:cond delay="499"/>
                                          </p:stCondLst>
                                        </p:cTn>
                                        <p:tgtEl>
                                          <p:spTgt spid="3">
                                            <p:txEl>
                                              <p:pRg st="7" end="7"/>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3">
                                            <p:txEl>
                                              <p:pRg st="8" end="8"/>
                                            </p:txEl>
                                          </p:spTgt>
                                        </p:tgtEl>
                                      </p:cBhvr>
                                    </p:animEffect>
                                    <p:set>
                                      <p:cBhvr>
                                        <p:cTn id="130" dur="1" fill="hold">
                                          <p:stCondLst>
                                            <p:cond delay="499"/>
                                          </p:stCondLst>
                                        </p:cTn>
                                        <p:tgtEl>
                                          <p:spTgt spid="3">
                                            <p:txEl>
                                              <p:pRg st="8" end="8"/>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3">
                                            <p:txEl>
                                              <p:pRg st="9" end="9"/>
                                            </p:txEl>
                                          </p:spTgt>
                                        </p:tgtEl>
                                      </p:cBhvr>
                                    </p:animEffect>
                                    <p:set>
                                      <p:cBhvr>
                                        <p:cTn id="133" dur="1" fill="hold">
                                          <p:stCondLst>
                                            <p:cond delay="499"/>
                                          </p:stCondLst>
                                        </p:cTn>
                                        <p:tgtEl>
                                          <p:spTgt spid="3">
                                            <p:txEl>
                                              <p:pRg st="9" end="9"/>
                                            </p:txEl>
                                          </p:spTgt>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3">
                                            <p:txEl>
                                              <p:pRg st="10" end="10"/>
                                            </p:txEl>
                                          </p:spTgt>
                                        </p:tgtEl>
                                      </p:cBhvr>
                                    </p:animEffect>
                                    <p:set>
                                      <p:cBhvr>
                                        <p:cTn id="136" dur="1" fill="hold">
                                          <p:stCondLst>
                                            <p:cond delay="499"/>
                                          </p:stCondLst>
                                        </p:cTn>
                                        <p:tgtEl>
                                          <p:spTgt spid="3">
                                            <p:txEl>
                                              <p:pRg st="10" end="10"/>
                                            </p:txEl>
                                          </p:spTgt>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3">
                                            <p:txEl>
                                              <p:pRg st="11" end="11"/>
                                            </p:txEl>
                                          </p:spTgt>
                                        </p:tgtEl>
                                      </p:cBhvr>
                                    </p:animEffect>
                                    <p:set>
                                      <p:cBhvr>
                                        <p:cTn id="139" dur="1" fill="hold">
                                          <p:stCondLst>
                                            <p:cond delay="499"/>
                                          </p:stCondLst>
                                        </p:cTn>
                                        <p:tgtEl>
                                          <p:spTgt spid="3">
                                            <p:txEl>
                                              <p:pRg st="11" end="11"/>
                                            </p:txEl>
                                          </p:spTgt>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3">
                                            <p:txEl>
                                              <p:pRg st="12" end="12"/>
                                            </p:txEl>
                                          </p:spTgt>
                                        </p:tgtEl>
                                      </p:cBhvr>
                                    </p:animEffect>
                                    <p:set>
                                      <p:cBhvr>
                                        <p:cTn id="142" dur="1" fill="hold">
                                          <p:stCondLst>
                                            <p:cond delay="499"/>
                                          </p:stCondLst>
                                        </p:cTn>
                                        <p:tgtEl>
                                          <p:spTgt spid="3">
                                            <p:txEl>
                                              <p:pRg st="12" end="12"/>
                                            </p:txEl>
                                          </p:spTgt>
                                        </p:tgtEl>
                                        <p:attrNameLst>
                                          <p:attrName>style.visibility</p:attrName>
                                        </p:attrNameLst>
                                      </p:cBhvr>
                                      <p:to>
                                        <p:strVal val="hidden"/>
                                      </p:to>
                                    </p:set>
                                  </p:childTnLst>
                                </p:cTn>
                              </p:par>
                              <p:par>
                                <p:cTn id="143" presetID="10" presetClass="exit" presetSubtype="0" fill="hold" nodeType="withEffect">
                                  <p:stCondLst>
                                    <p:cond delay="0"/>
                                  </p:stCondLst>
                                  <p:childTnLst>
                                    <p:animEffect transition="out" filter="fade">
                                      <p:cBhvr>
                                        <p:cTn id="144" dur="500"/>
                                        <p:tgtEl>
                                          <p:spTgt spid="9"/>
                                        </p:tgtEl>
                                      </p:cBhvr>
                                    </p:animEffect>
                                    <p:set>
                                      <p:cBhvr>
                                        <p:cTn id="145" dur="1" fill="hold">
                                          <p:stCondLst>
                                            <p:cond delay="499"/>
                                          </p:stCondLst>
                                        </p:cTn>
                                        <p:tgtEl>
                                          <p:spTgt spid="9"/>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11"/>
                                        </p:tgtEl>
                                      </p:cBhvr>
                                    </p:animEffect>
                                    <p:set>
                                      <p:cBhvr>
                                        <p:cTn id="148" dur="1" fill="hold">
                                          <p:stCondLst>
                                            <p:cond delay="499"/>
                                          </p:stCondLst>
                                        </p:cTn>
                                        <p:tgtEl>
                                          <p:spTgt spid="11"/>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7"/>
                                        </p:tgtEl>
                                      </p:cBhvr>
                                    </p:animEffect>
                                    <p:set>
                                      <p:cBhvr>
                                        <p:cTn id="151" dur="1" fill="hold">
                                          <p:stCondLst>
                                            <p:cond delay="499"/>
                                          </p:stCondLst>
                                        </p:cTn>
                                        <p:tgtEl>
                                          <p:spTgt spid="7"/>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8"/>
                                        </p:tgtEl>
                                      </p:cBhvr>
                                    </p:animEffect>
                                    <p:set>
                                      <p:cBhvr>
                                        <p:cTn id="154" dur="1" fill="hold">
                                          <p:stCondLst>
                                            <p:cond delay="499"/>
                                          </p:stCondLst>
                                        </p:cTn>
                                        <p:tgtEl>
                                          <p:spTgt spid="8"/>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10"/>
                                        </p:tgtEl>
                                      </p:cBhvr>
                                    </p:animEffect>
                                    <p:set>
                                      <p:cBhvr>
                                        <p:cTn id="157" dur="1" fill="hold">
                                          <p:stCondLst>
                                            <p:cond delay="499"/>
                                          </p:stCondLst>
                                        </p:cTn>
                                        <p:tgtEl>
                                          <p:spTgt spid="10"/>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6"/>
                                        </p:tgtEl>
                                      </p:cBhvr>
                                    </p:animEffect>
                                    <p:set>
                                      <p:cBhvr>
                                        <p:cTn id="160" dur="1" fill="hold">
                                          <p:stCondLst>
                                            <p:cond delay="499"/>
                                          </p:stCondLst>
                                        </p:cTn>
                                        <p:tgtEl>
                                          <p:spTgt spid="6"/>
                                        </p:tgtEl>
                                        <p:attrNameLst>
                                          <p:attrName>style.visibility</p:attrName>
                                        </p:attrNameLst>
                                      </p:cBhvr>
                                      <p:to>
                                        <p:strVal val="hidden"/>
                                      </p:to>
                                    </p:set>
                                  </p:childTnLst>
                                </p:cTn>
                              </p:par>
                              <p:par>
                                <p:cTn id="161" presetID="10" presetClass="exit" presetSubtype="0" fill="hold" nodeType="withEffect">
                                  <p:stCondLst>
                                    <p:cond delay="0"/>
                                  </p:stCondLst>
                                  <p:childTnLst>
                                    <p:animEffect transition="out" filter="fade">
                                      <p:cBhvr>
                                        <p:cTn id="162" dur="500"/>
                                        <p:tgtEl>
                                          <p:spTgt spid="12"/>
                                        </p:tgtEl>
                                      </p:cBhvr>
                                    </p:animEffect>
                                    <p:set>
                                      <p:cBhvr>
                                        <p:cTn id="163" dur="1" fill="hold">
                                          <p:stCondLst>
                                            <p:cond delay="499"/>
                                          </p:stCondLst>
                                        </p:cTn>
                                        <p:tgtEl>
                                          <p:spTgt spid="12"/>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13"/>
                                        </p:tgtEl>
                                      </p:cBhvr>
                                    </p:animEffect>
                                    <p:set>
                                      <p:cBhvr>
                                        <p:cTn id="166" dur="1" fill="hold">
                                          <p:stCondLst>
                                            <p:cond delay="499"/>
                                          </p:stCondLst>
                                        </p:cTn>
                                        <p:tgtEl>
                                          <p:spTgt spid="13"/>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4"/>
                                        </p:tgtEl>
                                      </p:cBhvr>
                                    </p:animEffect>
                                    <p:set>
                                      <p:cBhvr>
                                        <p:cTn id="169" dur="1" fill="hold">
                                          <p:stCondLst>
                                            <p:cond delay="499"/>
                                          </p:stCondLst>
                                        </p:cTn>
                                        <p:tgtEl>
                                          <p:spTgt spid="14"/>
                                        </p:tgtEl>
                                        <p:attrNameLst>
                                          <p:attrName>style.visibility</p:attrName>
                                        </p:attrNameLst>
                                      </p:cBhvr>
                                      <p:to>
                                        <p:strVal val="hidden"/>
                                      </p:to>
                                    </p:set>
                                  </p:childTnLst>
                                </p:cTn>
                              </p:par>
                            </p:childTnLst>
                          </p:cTn>
                        </p:par>
                        <p:par>
                          <p:cTn id="170" fill="hold">
                            <p:stCondLst>
                              <p:cond delay="16500"/>
                            </p:stCondLst>
                            <p:childTnLst>
                              <p:par>
                                <p:cTn id="171" presetID="28" presetClass="entr" presetSubtype="0" fill="hold" grpId="0" nodeType="afterEffect">
                                  <p:stCondLst>
                                    <p:cond delay="0"/>
                                  </p:stCondLst>
                                  <p:childTnLst>
                                    <p:set>
                                      <p:cBhvr>
                                        <p:cTn id="172" dur="1" fill="hold">
                                          <p:stCondLst>
                                            <p:cond delay="0"/>
                                          </p:stCondLst>
                                        </p:cTn>
                                        <p:tgtEl>
                                          <p:spTgt spid="15"/>
                                        </p:tgtEl>
                                        <p:attrNameLst>
                                          <p:attrName>style.visibility</p:attrName>
                                        </p:attrNameLst>
                                      </p:cBhvr>
                                      <p:to>
                                        <p:strVal val="visible"/>
                                      </p:to>
                                    </p:set>
                                    <p:anim calcmode="lin" valueType="num">
                                      <p:cBhvr>
                                        <p:cTn id="173" dur="15000" fill="hold"/>
                                        <p:tgtEl>
                                          <p:spTgt spid="15"/>
                                        </p:tgtEl>
                                        <p:attrNameLst>
                                          <p:attrName>ppt_x</p:attrName>
                                        </p:attrNameLst>
                                      </p:cBhvr>
                                      <p:tavLst>
                                        <p:tav tm="0">
                                          <p:val>
                                            <p:strVal val="#ppt_x"/>
                                          </p:val>
                                        </p:tav>
                                        <p:tav tm="100000">
                                          <p:val>
                                            <p:strVal val="#ppt_x"/>
                                          </p:val>
                                        </p:tav>
                                      </p:tavLst>
                                    </p:anim>
                                    <p:anim calcmode="lin" valueType="num">
                                      <p:cBhvr>
                                        <p:cTn id="174" dur="15000" fill="hold"/>
                                        <p:tgtEl>
                                          <p:spTgt spid="15"/>
                                        </p:tgtEl>
                                        <p:attrNameLst>
                                          <p:attrName>ppt_y</p:attrName>
                                        </p:attrNameLst>
                                      </p:cBhvr>
                                      <p:tavLst>
                                        <p:tav tm="0">
                                          <p:val>
                                            <p:strVal val="#ppt_y+1"/>
                                          </p:val>
                                        </p:tav>
                                        <p:tav tm="100000">
                                          <p:val>
                                            <p:strVal val="#ppt_y-1"/>
                                          </p:val>
                                        </p:tav>
                                      </p:tavLst>
                                    </p:anim>
                                  </p:childTnLst>
                                </p:cTn>
                              </p:par>
                            </p:childTnLst>
                          </p:cTn>
                        </p:par>
                        <p:par>
                          <p:cTn id="175" fill="hold">
                            <p:stCondLst>
                              <p:cond delay="31500"/>
                            </p:stCondLst>
                            <p:childTnLst>
                              <p:par>
                                <p:cTn id="176" presetID="10" presetClass="exit" presetSubtype="0" fill="hold" grpId="1" nodeType="afterEffect">
                                  <p:stCondLst>
                                    <p:cond delay="0"/>
                                  </p:stCondLst>
                                  <p:childTnLst>
                                    <p:animEffect transition="out" filter="fade">
                                      <p:cBhvr>
                                        <p:cTn id="177" dur="500"/>
                                        <p:tgtEl>
                                          <p:spTgt spid="15"/>
                                        </p:tgtEl>
                                      </p:cBhvr>
                                    </p:animEffect>
                                    <p:set>
                                      <p:cBhvr>
                                        <p:cTn id="178" dur="1" fill="hold">
                                          <p:stCondLst>
                                            <p:cond delay="499"/>
                                          </p:stCondLst>
                                        </p:cTn>
                                        <p:tgtEl>
                                          <p:spTgt spid="15"/>
                                        </p:tgtEl>
                                        <p:attrNameLst>
                                          <p:attrName>style.visibility</p:attrName>
                                        </p:attrNameLst>
                                      </p:cBhvr>
                                      <p:to>
                                        <p:strVal val="hidden"/>
                                      </p:to>
                                    </p:set>
                                  </p:childTnLst>
                                </p:cTn>
                              </p:par>
                              <p:par>
                                <p:cTn id="179" presetID="28" presetClass="entr" presetSubtype="0" fill="hold" grpId="0" nodeType="withEffect">
                                  <p:stCondLst>
                                    <p:cond delay="0"/>
                                  </p:stCondLst>
                                  <p:childTnLst>
                                    <p:set>
                                      <p:cBhvr>
                                        <p:cTn id="180" dur="1" fill="hold">
                                          <p:stCondLst>
                                            <p:cond delay="0"/>
                                          </p:stCondLst>
                                        </p:cTn>
                                        <p:tgtEl>
                                          <p:spTgt spid="18"/>
                                        </p:tgtEl>
                                        <p:attrNameLst>
                                          <p:attrName>style.visibility</p:attrName>
                                        </p:attrNameLst>
                                      </p:cBhvr>
                                      <p:to>
                                        <p:strVal val="visible"/>
                                      </p:to>
                                    </p:set>
                                    <p:anim calcmode="lin" valueType="num">
                                      <p:cBhvr>
                                        <p:cTn id="181" dur="15000" fill="hold"/>
                                        <p:tgtEl>
                                          <p:spTgt spid="18"/>
                                        </p:tgtEl>
                                        <p:attrNameLst>
                                          <p:attrName>ppt_x</p:attrName>
                                        </p:attrNameLst>
                                      </p:cBhvr>
                                      <p:tavLst>
                                        <p:tav tm="0">
                                          <p:val>
                                            <p:strVal val="#ppt_x"/>
                                          </p:val>
                                        </p:tav>
                                        <p:tav tm="100000">
                                          <p:val>
                                            <p:strVal val="#ppt_x"/>
                                          </p:val>
                                        </p:tav>
                                      </p:tavLst>
                                    </p:anim>
                                    <p:anim calcmode="lin" valueType="num">
                                      <p:cBhvr>
                                        <p:cTn id="182" dur="15000" fill="hold"/>
                                        <p:tgtEl>
                                          <p:spTgt spid="18"/>
                                        </p:tgtEl>
                                        <p:attrNameLst>
                                          <p:attrName>ppt_y</p:attrName>
                                        </p:attrNameLst>
                                      </p:cBhvr>
                                      <p:tavLst>
                                        <p:tav tm="0">
                                          <p:val>
                                            <p:strVal val="#ppt_y+1"/>
                                          </p:val>
                                        </p:tav>
                                        <p:tav tm="100000">
                                          <p:val>
                                            <p:strVal val="#ppt_y-1"/>
                                          </p:val>
                                        </p:tav>
                                      </p:tavLst>
                                    </p:anim>
                                  </p:childTnLst>
                                </p:cTn>
                              </p:par>
                            </p:childTnLst>
                          </p:cTn>
                        </p:par>
                        <p:par>
                          <p:cTn id="183" fill="hold">
                            <p:stCondLst>
                              <p:cond delay="46500"/>
                            </p:stCondLst>
                            <p:childTnLst>
                              <p:par>
                                <p:cTn id="184" presetID="10" presetClass="exit" presetSubtype="0" fill="hold" grpId="1" nodeType="afterEffect">
                                  <p:stCondLst>
                                    <p:cond delay="0"/>
                                  </p:stCondLst>
                                  <p:childTnLst>
                                    <p:animEffect transition="out" filter="fade">
                                      <p:cBhvr>
                                        <p:cTn id="185" dur="500"/>
                                        <p:tgtEl>
                                          <p:spTgt spid="18"/>
                                        </p:tgtEl>
                                      </p:cBhvr>
                                    </p:animEffect>
                                    <p:set>
                                      <p:cBhvr>
                                        <p:cTn id="186" dur="1" fill="hold">
                                          <p:stCondLst>
                                            <p:cond delay="499"/>
                                          </p:stCondLst>
                                        </p:cTn>
                                        <p:tgtEl>
                                          <p:spTgt spid="18"/>
                                        </p:tgtEl>
                                        <p:attrNameLst>
                                          <p:attrName>style.visibility</p:attrName>
                                        </p:attrNameLst>
                                      </p:cBhvr>
                                      <p:to>
                                        <p:strVal val="hidden"/>
                                      </p:to>
                                    </p:set>
                                  </p:childTnLst>
                                </p:cTn>
                              </p:par>
                            </p:childTnLst>
                          </p:cTn>
                        </p:par>
                        <p:par>
                          <p:cTn id="187" fill="hold">
                            <p:stCondLst>
                              <p:cond delay="47000"/>
                            </p:stCondLst>
                            <p:childTnLst>
                              <p:par>
                                <p:cTn id="188" presetID="42" presetClass="entr" presetSubtype="0" fill="hold" grpId="0" nodeType="afterEffect">
                                  <p:stCondLst>
                                    <p:cond delay="0"/>
                                  </p:stCondLst>
                                  <p:childTnLst>
                                    <p:set>
                                      <p:cBhvr>
                                        <p:cTn id="189" dur="1" fill="hold">
                                          <p:stCondLst>
                                            <p:cond delay="0"/>
                                          </p:stCondLst>
                                        </p:cTn>
                                        <p:tgtEl>
                                          <p:spTgt spid="2"/>
                                        </p:tgtEl>
                                        <p:attrNameLst>
                                          <p:attrName>style.visibility</p:attrName>
                                        </p:attrNameLst>
                                      </p:cBhvr>
                                      <p:to>
                                        <p:strVal val="visible"/>
                                      </p:to>
                                    </p:set>
                                    <p:animEffect transition="in" filter="fade">
                                      <p:cBhvr>
                                        <p:cTn id="190" dur="1000"/>
                                        <p:tgtEl>
                                          <p:spTgt spid="2"/>
                                        </p:tgtEl>
                                      </p:cBhvr>
                                    </p:animEffect>
                                    <p:anim calcmode="lin" valueType="num">
                                      <p:cBhvr>
                                        <p:cTn id="191" dur="1000" fill="hold"/>
                                        <p:tgtEl>
                                          <p:spTgt spid="2"/>
                                        </p:tgtEl>
                                        <p:attrNameLst>
                                          <p:attrName>ppt_x</p:attrName>
                                        </p:attrNameLst>
                                      </p:cBhvr>
                                      <p:tavLst>
                                        <p:tav tm="0">
                                          <p:val>
                                            <p:strVal val="#ppt_x"/>
                                          </p:val>
                                        </p:tav>
                                        <p:tav tm="100000">
                                          <p:val>
                                            <p:strVal val="#ppt_x"/>
                                          </p:val>
                                        </p:tav>
                                      </p:tavLst>
                                    </p:anim>
                                    <p:anim calcmode="lin" valueType="num">
                                      <p:cBhvr>
                                        <p:cTn id="192" dur="1000" fill="hold"/>
                                        <p:tgtEl>
                                          <p:spTgt spid="2"/>
                                        </p:tgtEl>
                                        <p:attrNameLst>
                                          <p:attrName>ppt_y</p:attrName>
                                        </p:attrNameLst>
                                      </p:cBhvr>
                                      <p:tavLst>
                                        <p:tav tm="0">
                                          <p:val>
                                            <p:strVal val="#ppt_y+.1"/>
                                          </p:val>
                                        </p:tav>
                                        <p:tav tm="100000">
                                          <p:val>
                                            <p:strVal val="#ppt_y"/>
                                          </p:val>
                                        </p:tav>
                                      </p:tavLst>
                                    </p:anim>
                                  </p:childTnLst>
                                </p:cTn>
                              </p:par>
                            </p:childTnLst>
                          </p:cTn>
                        </p:par>
                        <p:par>
                          <p:cTn id="193" fill="hold">
                            <p:stCondLst>
                              <p:cond delay="48000"/>
                            </p:stCondLst>
                            <p:childTnLst>
                              <p:par>
                                <p:cTn id="194" presetID="10" presetClass="entr" presetSubtype="0" fill="hold" grpId="0" nodeType="afterEffect">
                                  <p:stCondLst>
                                    <p:cond delay="1000"/>
                                  </p:stCondLst>
                                  <p:childTnLst>
                                    <p:set>
                                      <p:cBhvr>
                                        <p:cTn id="195" dur="1" fill="hold">
                                          <p:stCondLst>
                                            <p:cond delay="0"/>
                                          </p:stCondLst>
                                        </p:cTn>
                                        <p:tgtEl>
                                          <p:spTgt spid="4"/>
                                        </p:tgtEl>
                                        <p:attrNameLst>
                                          <p:attrName>style.visibility</p:attrName>
                                        </p:attrNameLst>
                                      </p:cBhvr>
                                      <p:to>
                                        <p:strVal val="visible"/>
                                      </p:to>
                                    </p:set>
                                    <p:animEffect transition="in" filter="fade">
                                      <p:cBhvr>
                                        <p:cTn id="1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197" repeatCount="indefinite" fill="hold" display="0">
                  <p:stCondLst>
                    <p:cond delay="indefinite"/>
                  </p:stCondLst>
                  <p:endCondLst>
                    <p:cond evt="onStopAudio" delay="0">
                      <p:tgtEl>
                        <p:sldTgt/>
                      </p:tgtEl>
                    </p:cond>
                  </p:endCondLst>
                </p:cTn>
                <p:tgtEl>
                  <p:spTgt spid="5"/>
                </p:tgtEl>
              </p:cMediaNode>
            </p:audio>
          </p:childTnLst>
        </p:cTn>
      </p:par>
    </p:tnLst>
    <p:bldLst>
      <p:bldP spid="15" grpId="0"/>
      <p:bldP spid="15" grpId="1"/>
      <p:bldP spid="3" grpId="0" build="allAtOnce"/>
      <p:bldP spid="3" grpId="1" build="allAtOnce"/>
      <p:bldP spid="18" grpId="0"/>
      <p:bldP spid="18" grpId="1"/>
      <p:bldP spid="2" grpId="0"/>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961076" y="620688"/>
            <a:ext cx="7221850"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ERA VS AFRODITE</a:t>
            </a:r>
            <a:endParaRPr lang="it-IT" sz="6600" dirty="0">
              <a:latin typeface="Stencil" pitchFamily="82" charset="0"/>
            </a:endParaRPr>
          </a:p>
        </p:txBody>
      </p:sp>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Da quale coppia nasce Atena?</a:t>
            </a:r>
            <a:endParaRPr lang="it-IT" sz="2000" dirty="0">
              <a:latin typeface="Aharoni" pitchFamily="2" charset="-79"/>
              <a:cs typeface="Aharoni" pitchFamily="2" charset="-79"/>
            </a:endParaRPr>
          </a:p>
        </p:txBody>
      </p:sp>
      <p:sp>
        <p:nvSpPr>
          <p:cNvPr id="16" name="Rettangolo 15">
            <a:hlinkClick r:id="rId8"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Poseidone e Medusa</a:t>
            </a:r>
            <a:endParaRPr lang="it-IT" dirty="0">
              <a:latin typeface="Aharoni" pitchFamily="2" charset="-79"/>
              <a:cs typeface="Aharoni" pitchFamily="2" charset="-79"/>
            </a:endParaRPr>
          </a:p>
        </p:txBody>
      </p:sp>
      <p:sp>
        <p:nvSpPr>
          <p:cNvPr id="17" name="Rettangolo 16">
            <a:hlinkClick r:id="rId9" action="ppaction://hlinksldjump"/>
          </p:cNvPr>
          <p:cNvSpPr/>
          <p:nvPr/>
        </p:nvSpPr>
        <p:spPr>
          <a:xfrm>
            <a:off x="3107786"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t>
            </a:r>
            <a:r>
              <a:rPr lang="it-IT" dirty="0" err="1" smtClean="0">
                <a:latin typeface="Aharoni" pitchFamily="2" charset="-79"/>
                <a:cs typeface="Aharoni" pitchFamily="2" charset="-79"/>
              </a:rPr>
              <a:t>Meti</a:t>
            </a:r>
            <a:endParaRPr lang="it-IT" dirty="0">
              <a:latin typeface="Aharoni" pitchFamily="2" charset="-79"/>
              <a:cs typeface="Aharoni" pitchFamily="2" charset="-79"/>
            </a:endParaRPr>
          </a:p>
        </p:txBody>
      </p:sp>
      <p:sp>
        <p:nvSpPr>
          <p:cNvPr id="18" name="Rettangolo 17">
            <a:hlinkClick r:id="rId8"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ed Era</a:t>
            </a:r>
            <a:endParaRPr lang="it-IT" dirty="0">
              <a:latin typeface="Aharoni" pitchFamily="2" charset="-79"/>
              <a:cs typeface="Aharoni" pitchFamily="2" charset="-79"/>
            </a:endParaRPr>
          </a:p>
        </p:txBody>
      </p:sp>
      <p:sp>
        <p:nvSpPr>
          <p:cNvPr id="19" name="Rettangolo 18">
            <a:hlinkClick r:id="rId8"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Afrodite</a:t>
            </a:r>
            <a:endParaRPr lang="it-IT" dirty="0">
              <a:latin typeface="Aharoni" pitchFamily="2" charset="-79"/>
              <a:cs typeface="Aharoni" pitchFamily="2" charset="-79"/>
            </a:endParaRPr>
          </a:p>
        </p:txBody>
      </p:sp>
      <p:pic>
        <p:nvPicPr>
          <p:cNvPr id="4" name="Immagin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pic>
        <p:nvPicPr>
          <p:cNvPr id="20" name="BattleSeltas アルセルタス戦闘ｂｇｍ Monster Hunter 4 Soundtrack rip.mp3">
            <a:hlinkClick r:id="" action="ppaction://media"/>
          </p:cNvPr>
          <p:cNvPicPr>
            <a:picLocks noChangeAspect="1"/>
          </p:cNvPicPr>
          <p:nvPr>
            <a:audioFile r:link="rId1"/>
            <p:extLst>
              <p:ext uri="{DAA4B4D4-6D71-4841-9C94-3DE7FCFB9230}">
                <p14:media xmlns:p14="http://schemas.microsoft.com/office/powerpoint/2010/main" r:embed="rId2">
                  <p14:trim st="1000"/>
                </p14:media>
              </p:ext>
            </p:extLst>
          </p:nvPr>
        </p:nvPicPr>
        <p:blipFill>
          <a:blip r:embed="rId11"/>
          <a:stretch>
            <a:fillRect/>
          </a:stretch>
        </p:blipFill>
        <p:spPr>
          <a:xfrm>
            <a:off x="8318844" y="6248400"/>
            <a:ext cx="609600" cy="609600"/>
          </a:xfrm>
          <a:prstGeom prst="rect">
            <a:avLst/>
          </a:prstGeom>
        </p:spPr>
      </p:pic>
    </p:spTree>
    <p:extLst>
      <p:ext uri="{BB962C8B-B14F-4D97-AF65-F5344CB8AC3E}">
        <p14:creationId xmlns:p14="http://schemas.microsoft.com/office/powerpoint/2010/main" val="10484522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2" presetClass="entr" presetSubtype="4" fill="hold" grpId="0" nodeType="withEffect">
                                  <p:stCondLst>
                                    <p:cond delay="0"/>
                                  </p:stCondLst>
                                  <p:iterate type="lt">
                                    <p:tmPct val="0"/>
                                  </p:iterate>
                                  <p:childTnLst>
                                    <p:set>
                                      <p:cBhvr>
                                        <p:cTn id="8" dur="1" fill="hold">
                                          <p:stCondLst>
                                            <p:cond delay="0"/>
                                          </p:stCondLst>
                                        </p:cTn>
                                        <p:tgtEl>
                                          <p:spTgt spid="13"/>
                                        </p:tgtEl>
                                        <p:attrNameLst>
                                          <p:attrName>style.visibility</p:attrName>
                                        </p:attrNameLst>
                                      </p:cBhvr>
                                      <p:to>
                                        <p:strVal val="visible"/>
                                      </p:to>
                                    </p:set>
                                    <p:anim calcmode="lin" valueType="num">
                                      <p:cBhvr additive="base">
                                        <p:cTn id="9" dur="500" fill="hold"/>
                                        <p:tgtEl>
                                          <p:spTgt spid="13"/>
                                        </p:tgtEl>
                                        <p:attrNameLst>
                                          <p:attrName>ppt_x</p:attrName>
                                        </p:attrNameLst>
                                      </p:cBhvr>
                                      <p:tavLst>
                                        <p:tav tm="0">
                                          <p:val>
                                            <p:strVal val="#ppt_x"/>
                                          </p:val>
                                        </p:tav>
                                        <p:tav tm="100000">
                                          <p:val>
                                            <p:strVal val="#ppt_x"/>
                                          </p:val>
                                        </p:tav>
                                      </p:tavLst>
                                    </p:anim>
                                    <p:anim calcmode="lin" valueType="num">
                                      <p:cBhvr additive="base">
                                        <p:cTn id="10" dur="500" fill="hold"/>
                                        <p:tgtEl>
                                          <p:spTgt spid="13"/>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34" presetClass="emph" presetSubtype="0" fill="hold" grpId="1" nodeType="afterEffect">
                                  <p:stCondLst>
                                    <p:cond delay="0"/>
                                  </p:stCondLst>
                                  <p:iterate type="lt">
                                    <p:tmPct val="10000"/>
                                  </p:iterate>
                                  <p:childTnLst>
                                    <p:animMotion origin="layout" path="M 0.0 0.0 L 0.0 -0.07213" pathEditMode="relative" ptsTypes="">
                                      <p:cBhvr>
                                        <p:cTn id="13" dur="250" accel="50000" decel="50000" autoRev="1" fill="hold">
                                          <p:stCondLst>
                                            <p:cond delay="0"/>
                                          </p:stCondLst>
                                        </p:cTn>
                                        <p:tgtEl>
                                          <p:spTgt spid="13"/>
                                        </p:tgtEl>
                                        <p:attrNameLst>
                                          <p:attrName>ppt_x</p:attrName>
                                          <p:attrName>ppt_y</p:attrName>
                                        </p:attrNameLst>
                                      </p:cBhvr>
                                    </p:animMotion>
                                    <p:animRot by="1500000">
                                      <p:cBhvr>
                                        <p:cTn id="14" dur="125" fill="hold">
                                          <p:stCondLst>
                                            <p:cond delay="0"/>
                                          </p:stCondLst>
                                        </p:cTn>
                                        <p:tgtEl>
                                          <p:spTgt spid="13"/>
                                        </p:tgtEl>
                                        <p:attrNameLst>
                                          <p:attrName>r</p:attrName>
                                        </p:attrNameLst>
                                      </p:cBhvr>
                                    </p:animRot>
                                    <p:animRot by="-1500000">
                                      <p:cBhvr>
                                        <p:cTn id="15" dur="125" fill="hold">
                                          <p:stCondLst>
                                            <p:cond delay="125"/>
                                          </p:stCondLst>
                                        </p:cTn>
                                        <p:tgtEl>
                                          <p:spTgt spid="13"/>
                                        </p:tgtEl>
                                        <p:attrNameLst>
                                          <p:attrName>r</p:attrName>
                                        </p:attrNameLst>
                                      </p:cBhvr>
                                    </p:animRot>
                                    <p:animRot by="-1500000">
                                      <p:cBhvr>
                                        <p:cTn id="16" dur="125" fill="hold">
                                          <p:stCondLst>
                                            <p:cond delay="250"/>
                                          </p:stCondLst>
                                        </p:cTn>
                                        <p:tgtEl>
                                          <p:spTgt spid="13"/>
                                        </p:tgtEl>
                                        <p:attrNameLst>
                                          <p:attrName>r</p:attrName>
                                        </p:attrNameLst>
                                      </p:cBhvr>
                                    </p:animRot>
                                    <p:animRot by="1500000">
                                      <p:cBhvr>
                                        <p:cTn id="17" dur="125" fill="hold">
                                          <p:stCondLst>
                                            <p:cond delay="375"/>
                                          </p:stCondLst>
                                        </p:cTn>
                                        <p:tgtEl>
                                          <p:spTgt spid="13"/>
                                        </p:tgtEl>
                                        <p:attrNameLst>
                                          <p:attrName>r</p:attrName>
                                        </p:attrNameLst>
                                      </p:cBhvr>
                                    </p:animRot>
                                  </p:childTnLst>
                                </p:cTn>
                              </p:par>
                            </p:childTnLst>
                          </p:cTn>
                        </p:par>
                        <p:par>
                          <p:cTn id="18" fill="hold">
                            <p:stCondLst>
                              <p:cond delay="2250"/>
                            </p:stCondLst>
                            <p:childTnLst>
                              <p:par>
                                <p:cTn id="19" presetID="2" presetClass="exit" presetSubtype="1" fill="hold" grpId="2" nodeType="afterEffect">
                                  <p:stCondLst>
                                    <p:cond delay="0"/>
                                  </p:stCondLst>
                                  <p:iterate type="lt">
                                    <p:tmPct val="0"/>
                                  </p:iterate>
                                  <p:childTnLst>
                                    <p:anim calcmode="lin" valueType="num">
                                      <p:cBhvr additive="base">
                                        <p:cTn id="20" dur="500"/>
                                        <p:tgtEl>
                                          <p:spTgt spid="13"/>
                                        </p:tgtEl>
                                        <p:attrNameLst>
                                          <p:attrName>ppt_x</p:attrName>
                                        </p:attrNameLst>
                                      </p:cBhvr>
                                      <p:tavLst>
                                        <p:tav tm="0">
                                          <p:val>
                                            <p:strVal val="ppt_x"/>
                                          </p:val>
                                        </p:tav>
                                        <p:tav tm="100000">
                                          <p:val>
                                            <p:strVal val="ppt_x"/>
                                          </p:val>
                                        </p:tav>
                                      </p:tavLst>
                                    </p:anim>
                                    <p:anim calcmode="lin" valueType="num">
                                      <p:cBhvr additive="base">
                                        <p:cTn id="21" dur="500"/>
                                        <p:tgtEl>
                                          <p:spTgt spid="13"/>
                                        </p:tgtEl>
                                        <p:attrNameLst>
                                          <p:attrName>ppt_y</p:attrName>
                                        </p:attrNameLst>
                                      </p:cBhvr>
                                      <p:tavLst>
                                        <p:tav tm="0">
                                          <p:val>
                                            <p:strVal val="ppt_y"/>
                                          </p:val>
                                        </p:tav>
                                        <p:tav tm="100000">
                                          <p:val>
                                            <p:strVal val="0-ppt_h/2"/>
                                          </p:val>
                                        </p:tav>
                                      </p:tavLst>
                                    </p:anim>
                                    <p:set>
                                      <p:cBhvr>
                                        <p:cTn id="22" dur="1" fill="hold">
                                          <p:stCondLst>
                                            <p:cond delay="499"/>
                                          </p:stCondLst>
                                        </p:cTn>
                                        <p:tgtEl>
                                          <p:spTgt spid="13"/>
                                        </p:tgtEl>
                                        <p:attrNameLst>
                                          <p:attrName>style.visibility</p:attrName>
                                        </p:attrNameLst>
                                      </p:cBhvr>
                                      <p:to>
                                        <p:strVal val="hidden"/>
                                      </p:to>
                                    </p:set>
                                  </p:childTnLst>
                                </p:cTn>
                              </p:par>
                            </p:childTnLst>
                          </p:cTn>
                        </p:par>
                        <p:par>
                          <p:cTn id="23" fill="hold">
                            <p:stCondLst>
                              <p:cond delay="2750"/>
                            </p:stCondLst>
                            <p:childTnLst>
                              <p:par>
                                <p:cTn id="24" presetID="10" presetClass="entr" presetSubtype="0" fill="hold" grpId="0" nodeType="afterEffect">
                                  <p:stCondLst>
                                    <p:cond delay="5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375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40" repeatCount="indefinite" fill="hold" display="0">
                  <p:stCondLst>
                    <p:cond delay="indefinite"/>
                  </p:stCondLst>
                  <p:endCondLst>
                    <p:cond evt="onStopAudio" delay="0">
                      <p:tgtEl>
                        <p:sldTgt/>
                      </p:tgtEl>
                    </p:cond>
                  </p:endCondLst>
                </p:cTn>
                <p:tgtEl>
                  <p:spTgt spid="20"/>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Da quale coppia nasce Atena?</a:t>
            </a:r>
            <a:endParaRPr lang="it-IT" sz="2000" dirty="0">
              <a:latin typeface="Aharoni" pitchFamily="2" charset="-79"/>
              <a:cs typeface="Aharoni" pitchFamily="2" charset="-79"/>
            </a:endParaRP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Poseidone e Medusa</a:t>
            </a:r>
            <a:endParaRPr lang="it-IT" dirty="0">
              <a:latin typeface="Aharoni" pitchFamily="2" charset="-79"/>
              <a:cs typeface="Aharoni" pitchFamily="2" charset="-79"/>
            </a:endParaRPr>
          </a:p>
        </p:txBody>
      </p:sp>
      <p:sp>
        <p:nvSpPr>
          <p:cNvPr id="15" name="Rettangolo 14"/>
          <p:cNvSpPr/>
          <p:nvPr/>
        </p:nvSpPr>
        <p:spPr>
          <a:xfrm>
            <a:off x="3097229" y="4193284"/>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t>
            </a:r>
            <a:r>
              <a:rPr lang="it-IT" dirty="0" err="1" smtClean="0">
                <a:latin typeface="Aharoni" pitchFamily="2" charset="-79"/>
                <a:cs typeface="Aharoni" pitchFamily="2" charset="-79"/>
              </a:rPr>
              <a:t>Meti</a:t>
            </a:r>
            <a:endParaRPr lang="it-IT" dirty="0">
              <a:latin typeface="Aharoni" pitchFamily="2" charset="-79"/>
              <a:cs typeface="Aharoni" pitchFamily="2" charset="-79"/>
            </a:endParaRPr>
          </a:p>
        </p:txBody>
      </p:sp>
      <p:sp>
        <p:nvSpPr>
          <p:cNvPr id="16" name="Rettangolo 15"/>
          <p:cNvSpPr/>
          <p:nvPr/>
        </p:nvSpPr>
        <p:spPr>
          <a:xfrm>
            <a:off x="3095837" y="327400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ed Era</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Afrodite</a:t>
            </a:r>
            <a:endParaRPr lang="it-IT" dirty="0">
              <a:latin typeface="Aharoni" pitchFamily="2" charset="-79"/>
              <a:cs typeface="Aharoni" pitchFamily="2" charset="-79"/>
            </a:endParaRPr>
          </a:p>
        </p:txBody>
      </p:sp>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39" y="625127"/>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Quale oggetto creò Atena in dono agli ateniesi?</a:t>
            </a:r>
            <a:endParaRPr lang="it-IT" sz="2000" dirty="0">
              <a:solidFill>
                <a:schemeClr val="bg1"/>
              </a:solidFill>
              <a:latin typeface="Aharoni" pitchFamily="2" charset="-79"/>
              <a:cs typeface="Aharoni" pitchFamily="2" charset="-79"/>
            </a:endParaRPr>
          </a:p>
        </p:txBody>
      </p:sp>
      <p:sp>
        <p:nvSpPr>
          <p:cNvPr id="20" name="Rettangolo 19">
            <a:hlinkClick r:id="rId8" action="ppaction://hlinksldjump"/>
          </p:cNvPr>
          <p:cNvSpPr/>
          <p:nvPr/>
        </p:nvSpPr>
        <p:spPr>
          <a:xfrm>
            <a:off x="3094041"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Una sorgente</a:t>
            </a:r>
            <a:endParaRPr lang="it-IT" dirty="0">
              <a:latin typeface="Aharoni" pitchFamily="2" charset="-79"/>
              <a:cs typeface="Aharoni" pitchFamily="2" charset="-79"/>
            </a:endParaRPr>
          </a:p>
        </p:txBody>
      </p:sp>
      <p:sp>
        <p:nvSpPr>
          <p:cNvPr id="21" name="Rettangolo 20">
            <a:hlinkClick r:id="rId8" action="ppaction://hlinksldjump"/>
          </p:cNvPr>
          <p:cNvSpPr/>
          <p:nvPr/>
        </p:nvSpPr>
        <p:spPr>
          <a:xfrm>
            <a:off x="3094038" y="4193286"/>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polis</a:t>
            </a:r>
            <a:endParaRPr lang="it-IT" dirty="0">
              <a:latin typeface="Aharoni" pitchFamily="2" charset="-79"/>
              <a:cs typeface="Aharoni" pitchFamily="2" charset="-79"/>
            </a:endParaRPr>
          </a:p>
        </p:txBody>
      </p:sp>
      <p:sp>
        <p:nvSpPr>
          <p:cNvPr id="22" name="Rettangolo 21">
            <a:hlinkClick r:id="rId9" action="ppaction://hlinksldjump"/>
          </p:cNvPr>
          <p:cNvSpPr/>
          <p:nvPr/>
        </p:nvSpPr>
        <p:spPr>
          <a:xfrm>
            <a:off x="3097229" y="327400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 albero di ulivo</a:t>
            </a:r>
            <a:endParaRPr lang="it-IT" dirty="0">
              <a:latin typeface="Aharoni" pitchFamily="2" charset="-79"/>
              <a:cs typeface="Aharoni" pitchFamily="2" charset="-79"/>
            </a:endParaRPr>
          </a:p>
        </p:txBody>
      </p:sp>
      <p:sp>
        <p:nvSpPr>
          <p:cNvPr id="23" name="Rettangolo 22">
            <a:hlinkClick r:id="rId8" action="ppaction://hlinksldjump"/>
          </p:cNvPr>
          <p:cNvSpPr/>
          <p:nvPr/>
        </p:nvSpPr>
        <p:spPr>
          <a:xfrm>
            <a:off x="3094040"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 cavallo</a:t>
            </a:r>
            <a:endParaRPr lang="it-IT" dirty="0">
              <a:latin typeface="Aharoni" pitchFamily="2" charset="-79"/>
              <a:cs typeface="Aharoni" pitchFamily="2" charset="-79"/>
            </a:endParaRP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29984404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0"/>
                                        </p:tgtEl>
                                        <p:attrNameLst>
                                          <p:attrName>ppt_w</p:attrName>
                                        </p:attrNameLst>
                                      </p:cBhvr>
                                      <p:tavLst>
                                        <p:tav tm="0">
                                          <p:val>
                                            <p:strVal val="ppt_w"/>
                                          </p:val>
                                        </p:tav>
                                        <p:tav tm="100000">
                                          <p:val>
                                            <p:fltVal val="0"/>
                                          </p:val>
                                        </p:tav>
                                      </p:tavLst>
                                    </p:anim>
                                    <p:anim calcmode="lin" valueType="num">
                                      <p:cBhvr>
                                        <p:cTn id="40" dur="1000"/>
                                        <p:tgtEl>
                                          <p:spTgt spid="10"/>
                                        </p:tgtEl>
                                        <p:attrNameLst>
                                          <p:attrName>ppt_h</p:attrName>
                                        </p:attrNameLst>
                                      </p:cBhvr>
                                      <p:tavLst>
                                        <p:tav tm="0">
                                          <p:val>
                                            <p:strVal val="ppt_h"/>
                                          </p:val>
                                        </p:tav>
                                        <p:tav tm="100000">
                                          <p:val>
                                            <p:fltVal val="0"/>
                                          </p:val>
                                        </p:tav>
                                      </p:tavLst>
                                    </p:anim>
                                    <p:anim calcmode="lin" valueType="num">
                                      <p:cBhvr>
                                        <p:cTn id="41" dur="1000"/>
                                        <p:tgtEl>
                                          <p:spTgt spid="10"/>
                                        </p:tgtEl>
                                        <p:attrNameLst>
                                          <p:attrName>style.rotation</p:attrName>
                                        </p:attrNameLst>
                                      </p:cBhvr>
                                      <p:tavLst>
                                        <p:tav tm="0">
                                          <p:val>
                                            <p:fltVal val="0"/>
                                          </p:val>
                                        </p:tav>
                                        <p:tav tm="100000">
                                          <p:val>
                                            <p:fltVal val="90"/>
                                          </p:val>
                                        </p:tav>
                                      </p:tavLst>
                                    </p:anim>
                                    <p:animEffect transition="out" filter="fade">
                                      <p:cBhvr>
                                        <p:cTn id="42" dur="1000"/>
                                        <p:tgtEl>
                                          <p:spTgt spid="10"/>
                                        </p:tgtEl>
                                      </p:cBhvr>
                                    </p:animEffect>
                                    <p:set>
                                      <p:cBhvr>
                                        <p:cTn id="43" dur="1" fill="hold">
                                          <p:stCondLst>
                                            <p:cond delay="999"/>
                                          </p:stCondLst>
                                        </p:cTn>
                                        <p:tgtEl>
                                          <p:spTgt spid="10"/>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19" grpId="0" animBg="1"/>
      <p:bldP spid="20" grpId="0" animBg="1"/>
      <p:bldP spid="21" grpId="0" animBg="1"/>
      <p:bldP spid="22"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1</a:t>
            </a:r>
          </a:p>
          <a:p>
            <a:pPr lvl="0" algn="ctr"/>
            <a:r>
              <a:rPr lang="it-IT" sz="2000" dirty="0">
                <a:solidFill>
                  <a:srgbClr val="FFFFFF"/>
                </a:solidFill>
                <a:latin typeface="Aharoni" pitchFamily="2" charset="-79"/>
                <a:cs typeface="Aharoni" pitchFamily="2" charset="-79"/>
              </a:rPr>
              <a:t>Da quale coppia nasce Atena?</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Poseidone e Medusa</a:t>
            </a:r>
            <a:endParaRPr lang="it-IT" dirty="0">
              <a:latin typeface="Aharoni" pitchFamily="2" charset="-79"/>
              <a:cs typeface="Aharoni" pitchFamily="2" charset="-79"/>
            </a:endParaRPr>
          </a:p>
        </p:txBody>
      </p:sp>
      <p:sp>
        <p:nvSpPr>
          <p:cNvPr id="15" name="Rettangolo 14"/>
          <p:cNvSpPr/>
          <p:nvPr/>
        </p:nvSpPr>
        <p:spPr>
          <a:xfrm>
            <a:off x="3095838" y="4193284"/>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t>
            </a:r>
            <a:r>
              <a:rPr lang="it-IT" dirty="0" err="1" smtClean="0">
                <a:latin typeface="Aharoni" pitchFamily="2" charset="-79"/>
                <a:cs typeface="Aharoni" pitchFamily="2" charset="-79"/>
              </a:rPr>
              <a:t>Meti</a:t>
            </a:r>
            <a:endParaRPr lang="it-IT" dirty="0">
              <a:latin typeface="Aharoni" pitchFamily="2" charset="-79"/>
              <a:cs typeface="Aharoni" pitchFamily="2" charset="-79"/>
            </a:endParaRPr>
          </a:p>
        </p:txBody>
      </p:sp>
      <p:sp>
        <p:nvSpPr>
          <p:cNvPr id="16" name="Rettangolo 15"/>
          <p:cNvSpPr/>
          <p:nvPr/>
        </p:nvSpPr>
        <p:spPr>
          <a:xfrm>
            <a:off x="3094042" y="329336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ed Era</a:t>
            </a:r>
            <a:endParaRPr lang="it-IT" dirty="0">
              <a:latin typeface="Aharoni" pitchFamily="2" charset="-79"/>
              <a:cs typeface="Aharoni" pitchFamily="2" charset="-79"/>
            </a:endParaRP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Zeus e Afrodite</a:t>
            </a:r>
            <a:endParaRPr lang="it-IT" dirty="0">
              <a:latin typeface="Aharoni" pitchFamily="2" charset="-79"/>
              <a:cs typeface="Aharoni" pitchFamily="2" charset="-79"/>
            </a:endParaRPr>
          </a:p>
        </p:txBody>
      </p:sp>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4" name="Rettangolo 23"/>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p>
        </p:txBody>
      </p:sp>
      <p:sp>
        <p:nvSpPr>
          <p:cNvPr id="25" name="Rettangolo 24">
            <a:hlinkClick r:id="rId8"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Una sorgente</a:t>
            </a:r>
            <a:endParaRPr lang="it-IT" dirty="0">
              <a:latin typeface="Aharoni" pitchFamily="2" charset="-79"/>
              <a:cs typeface="Aharoni" pitchFamily="2" charset="-79"/>
            </a:endParaRPr>
          </a:p>
        </p:txBody>
      </p:sp>
      <p:sp>
        <p:nvSpPr>
          <p:cNvPr id="26" name="Rettangolo 25">
            <a:hlinkClick r:id="rId8" action="ppaction://hlinksldjump"/>
          </p:cNvPr>
          <p:cNvSpPr/>
          <p:nvPr/>
        </p:nvSpPr>
        <p:spPr>
          <a:xfrm>
            <a:off x="3095838" y="4179417"/>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La polis</a:t>
            </a:r>
            <a:endParaRPr lang="it-IT" dirty="0">
              <a:latin typeface="Aharoni" pitchFamily="2" charset="-79"/>
              <a:cs typeface="Aharoni" pitchFamily="2" charset="-79"/>
            </a:endParaRPr>
          </a:p>
        </p:txBody>
      </p:sp>
      <p:sp>
        <p:nvSpPr>
          <p:cNvPr id="27" name="Rettangolo 26">
            <a:hlinkClick r:id="rId9"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 albero di ulivo</a:t>
            </a:r>
            <a:endParaRPr lang="it-IT" dirty="0">
              <a:latin typeface="Aharoni" pitchFamily="2" charset="-79"/>
              <a:cs typeface="Aharoni" pitchFamily="2" charset="-79"/>
            </a:endParaRPr>
          </a:p>
        </p:txBody>
      </p:sp>
      <p:sp>
        <p:nvSpPr>
          <p:cNvPr id="28" name="Rettangolo 27">
            <a:hlinkClick r:id="rId8" action="ppaction://hlinksldjump"/>
          </p:cNvPr>
          <p:cNvSpPr/>
          <p:nvPr/>
        </p:nvSpPr>
        <p:spPr>
          <a:xfrm>
            <a:off x="3095838"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Un cavallo</a:t>
            </a:r>
            <a:endParaRPr lang="it-IT" dirty="0">
              <a:latin typeface="Aharoni" pitchFamily="2" charset="-79"/>
              <a:cs typeface="Aharoni" pitchFamily="2" charset="-79"/>
            </a:endParaRPr>
          </a:p>
        </p:txBody>
      </p:sp>
      <p:pic>
        <p:nvPicPr>
          <p:cNvPr id="30" name="Immagin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88206142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30"/>
                                        </p:tgtEl>
                                        <p:attrNameLst>
                                          <p:attrName>r</p:attrName>
                                        </p:attrNameLst>
                                      </p:cBhvr>
                                    </p:animRot>
                                    <p:animRot by="-240000">
                                      <p:cBhvr>
                                        <p:cTn id="41" dur="200" fill="hold">
                                          <p:stCondLst>
                                            <p:cond delay="200"/>
                                          </p:stCondLst>
                                        </p:cTn>
                                        <p:tgtEl>
                                          <p:spTgt spid="30"/>
                                        </p:tgtEl>
                                        <p:attrNameLst>
                                          <p:attrName>r</p:attrName>
                                        </p:attrNameLst>
                                      </p:cBhvr>
                                    </p:animRot>
                                    <p:animRot by="240000">
                                      <p:cBhvr>
                                        <p:cTn id="42" dur="200" fill="hold">
                                          <p:stCondLst>
                                            <p:cond delay="400"/>
                                          </p:stCondLst>
                                        </p:cTn>
                                        <p:tgtEl>
                                          <p:spTgt spid="30"/>
                                        </p:tgtEl>
                                        <p:attrNameLst>
                                          <p:attrName>r</p:attrName>
                                        </p:attrNameLst>
                                      </p:cBhvr>
                                    </p:animRot>
                                    <p:animRot by="-240000">
                                      <p:cBhvr>
                                        <p:cTn id="43" dur="200" fill="hold">
                                          <p:stCondLst>
                                            <p:cond delay="600"/>
                                          </p:stCondLst>
                                        </p:cTn>
                                        <p:tgtEl>
                                          <p:spTgt spid="30"/>
                                        </p:tgtEl>
                                        <p:attrNameLst>
                                          <p:attrName>r</p:attrName>
                                        </p:attrNameLst>
                                      </p:cBhvr>
                                    </p:animRot>
                                    <p:animRot by="120000">
                                      <p:cBhvr>
                                        <p:cTn id="44" dur="200" fill="hold">
                                          <p:stCondLst>
                                            <p:cond delay="800"/>
                                          </p:stCondLst>
                                        </p:cTn>
                                        <p:tgtEl>
                                          <p:spTgt spid="30"/>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9"/>
                                        </p:tgtEl>
                                        <p:attrNameLst>
                                          <p:attrName>ppt_w</p:attrName>
                                        </p:attrNameLst>
                                      </p:cBhvr>
                                      <p:tavLst>
                                        <p:tav tm="0">
                                          <p:val>
                                            <p:strVal val="ppt_w"/>
                                          </p:val>
                                        </p:tav>
                                        <p:tav tm="100000">
                                          <p:val>
                                            <p:fltVal val="0"/>
                                          </p:val>
                                        </p:tav>
                                      </p:tavLst>
                                    </p:anim>
                                    <p:anim calcmode="lin" valueType="num">
                                      <p:cBhvr>
                                        <p:cTn id="48" dur="1000"/>
                                        <p:tgtEl>
                                          <p:spTgt spid="9"/>
                                        </p:tgtEl>
                                        <p:attrNameLst>
                                          <p:attrName>ppt_h</p:attrName>
                                        </p:attrNameLst>
                                      </p:cBhvr>
                                      <p:tavLst>
                                        <p:tav tm="0">
                                          <p:val>
                                            <p:strVal val="ppt_h"/>
                                          </p:val>
                                        </p:tav>
                                        <p:tav tm="100000">
                                          <p:val>
                                            <p:fltVal val="0"/>
                                          </p:val>
                                        </p:tav>
                                      </p:tavLst>
                                    </p:anim>
                                    <p:anim calcmode="lin" valueType="num">
                                      <p:cBhvr>
                                        <p:cTn id="49" dur="1000"/>
                                        <p:tgtEl>
                                          <p:spTgt spid="9"/>
                                        </p:tgtEl>
                                        <p:attrNameLst>
                                          <p:attrName>style.rotation</p:attrName>
                                        </p:attrNameLst>
                                      </p:cBhvr>
                                      <p:tavLst>
                                        <p:tav tm="0">
                                          <p:val>
                                            <p:fltVal val="0"/>
                                          </p:val>
                                        </p:tav>
                                        <p:tav tm="100000">
                                          <p:val>
                                            <p:fltVal val="90"/>
                                          </p:val>
                                        </p:tav>
                                      </p:tavLst>
                                    </p:anim>
                                    <p:animEffect transition="out" filter="fade">
                                      <p:cBhvr>
                                        <p:cTn id="50" dur="1000"/>
                                        <p:tgtEl>
                                          <p:spTgt spid="9"/>
                                        </p:tgtEl>
                                      </p:cBhvr>
                                    </p:animEffect>
                                    <p:set>
                                      <p:cBhvr>
                                        <p:cTn id="51" dur="1" fill="hold">
                                          <p:stCondLst>
                                            <p:cond delay="999"/>
                                          </p:stCondLst>
                                        </p:cTn>
                                        <p:tgtEl>
                                          <p:spTgt spid="9"/>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564365"/>
            <a:ext cx="2772989" cy="3408747"/>
          </a:xfrm>
          <a:prstGeom prst="rect">
            <a:avLst/>
          </a:prstGeom>
        </p:spPr>
      </p:pic>
      <p:sp>
        <p:nvSpPr>
          <p:cNvPr id="10" name="Rettangolo 9">
            <a:hlinkClick r:id="rId4"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Achille</a:t>
            </a:r>
            <a:endParaRPr lang="it-IT" sz="2800" dirty="0">
              <a:latin typeface="AR JULIAN" pitchFamily="2" charset="0"/>
            </a:endParaRPr>
          </a:p>
        </p:txBody>
      </p:sp>
      <p:sp>
        <p:nvSpPr>
          <p:cNvPr id="11" name="Rettangolo 10">
            <a:hlinkClick r:id="rId5"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Atena</a:t>
            </a:r>
            <a:endParaRPr lang="it-IT" sz="2800" dirty="0">
              <a:latin typeface="AR JULIAN" pitchFamily="2" charset="0"/>
            </a:endParaRPr>
          </a:p>
        </p:txBody>
      </p:sp>
      <p:sp>
        <p:nvSpPr>
          <p:cNvPr id="12" name="Rettangolo 11">
            <a:hlinkClick r:id="rId6"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Era</a:t>
            </a:r>
            <a:endParaRPr lang="it-IT" sz="2800" dirty="0">
              <a:latin typeface="AR JULIAN" pitchFamily="2" charset="0"/>
            </a:endParaRPr>
          </a:p>
        </p:txBody>
      </p:sp>
      <p:sp>
        <p:nvSpPr>
          <p:cNvPr id="15" name="Avanti o successivo 14">
            <a:hlinkClick r:id="rId7" action="ppaction://hlinksldjump"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Indietro o precedente 16">
            <a:hlinkClick r:id="rId8"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7" name="Immagin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0581" y="1374032"/>
            <a:ext cx="1780144" cy="3602104"/>
          </a:xfrm>
          <a:prstGeom prst="rect">
            <a:avLst/>
          </a:prstGeom>
        </p:spPr>
      </p:pic>
      <p:pic>
        <p:nvPicPr>
          <p:cNvPr id="3" name="Immagin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99902" y="1496422"/>
            <a:ext cx="2341297" cy="3544632"/>
          </a:xfrm>
          <a:prstGeom prst="rect">
            <a:avLst/>
          </a:prstGeom>
          <a:ln>
            <a:noFill/>
          </a:ln>
          <a:effectLst>
            <a:softEdge rad="112500"/>
          </a:effectLst>
        </p:spPr>
      </p:pic>
    </p:spTree>
    <p:extLst>
      <p:ext uri="{BB962C8B-B14F-4D97-AF65-F5344CB8AC3E}">
        <p14:creationId xmlns:p14="http://schemas.microsoft.com/office/powerpoint/2010/main" val="359121801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 sorgente</a:t>
            </a:r>
          </a:p>
        </p:txBody>
      </p:sp>
      <p:sp>
        <p:nvSpPr>
          <p:cNvPr id="15" name="Rettangolo 14"/>
          <p:cNvSpPr/>
          <p:nvPr/>
        </p:nvSpPr>
        <p:spPr>
          <a:xfrm>
            <a:off x="3094042"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polis</a:t>
            </a:r>
          </a:p>
        </p:txBody>
      </p:sp>
      <p:sp>
        <p:nvSpPr>
          <p:cNvPr id="16" name="Rettangolo 15"/>
          <p:cNvSpPr/>
          <p:nvPr/>
        </p:nvSpPr>
        <p:spPr>
          <a:xfrm>
            <a:off x="3095834"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albero di ulivo</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cavallo</a:t>
            </a:r>
          </a:p>
        </p:txBody>
      </p:sp>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Chi </a:t>
            </a:r>
            <a:r>
              <a:rPr lang="it-IT" sz="2000" dirty="0">
                <a:latin typeface="Aharoni" pitchFamily="2" charset="-79"/>
                <a:cs typeface="Aharoni" pitchFamily="2" charset="-79"/>
              </a:rPr>
              <a:t>era il figlio di Atena?</a:t>
            </a:r>
          </a:p>
        </p:txBody>
      </p:sp>
      <p:sp>
        <p:nvSpPr>
          <p:cNvPr id="20" name="Rettangolo 19">
            <a:hlinkClick r:id="rId8" action="ppaction://hlinksldjump"/>
          </p:cNvPr>
          <p:cNvSpPr/>
          <p:nvPr/>
        </p:nvSpPr>
        <p:spPr>
          <a:xfrm>
            <a:off x="3094039"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Era </a:t>
            </a:r>
            <a:r>
              <a:rPr lang="it-IT" dirty="0">
                <a:latin typeface="Aharoni" pitchFamily="2" charset="-79"/>
                <a:cs typeface="Aharoni" pitchFamily="2" charset="-79"/>
              </a:rPr>
              <a:t>vergine </a:t>
            </a:r>
          </a:p>
        </p:txBody>
      </p:sp>
      <p:sp>
        <p:nvSpPr>
          <p:cNvPr id="21" name="Rettangolo 20">
            <a:hlinkClick r:id="rId9" action="ppaction://hlinksldjump"/>
          </p:cNvPr>
          <p:cNvSpPr/>
          <p:nvPr/>
        </p:nvSpPr>
        <p:spPr>
          <a:xfrm>
            <a:off x="3094039"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22" name="Rettangolo 21">
            <a:hlinkClick r:id="rId9" action="ppaction://hlinksldjump"/>
          </p:cNvPr>
          <p:cNvSpPr/>
          <p:nvPr/>
        </p:nvSpPr>
        <p:spPr>
          <a:xfrm>
            <a:off x="3095837"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23" name="Rettangolo 22">
            <a:hlinkClick r:id="rId9" action="ppaction://hlinksldjump"/>
          </p:cNvPr>
          <p:cNvSpPr/>
          <p:nvPr/>
        </p:nvSpPr>
        <p:spPr>
          <a:xfrm>
            <a:off x="3095837"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Non è presente in questo elenco, ma ne ha uno</a:t>
            </a:r>
            <a:endParaRPr lang="it-IT" dirty="0">
              <a:latin typeface="Aharoni" pitchFamily="2" charset="-79"/>
              <a:cs typeface="Aharoni" pitchFamily="2" charset="-79"/>
            </a:endParaRP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8956319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p>
        </p:txBody>
      </p:sp>
      <p:sp>
        <p:nvSpPr>
          <p:cNvPr id="14" name="Rettangolo 13">
            <a:hlinkClick r:id="rId6"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 sorgente</a:t>
            </a:r>
          </a:p>
        </p:txBody>
      </p:sp>
      <p:sp>
        <p:nvSpPr>
          <p:cNvPr id="15" name="Rettangolo 14">
            <a:hlinkClick r:id="rId6" action="ppaction://hlinksldjump"/>
          </p:cNvPr>
          <p:cNvSpPr/>
          <p:nvPr/>
        </p:nvSpPr>
        <p:spPr>
          <a:xfrm>
            <a:off x="3095838"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polis</a:t>
            </a:r>
          </a:p>
        </p:txBody>
      </p:sp>
      <p:sp>
        <p:nvSpPr>
          <p:cNvPr id="16" name="Rettangolo 15">
            <a:hlinkClick r:id="rId7" action="ppaction://hlinksldjump"/>
          </p:cNvPr>
          <p:cNvSpPr/>
          <p:nvPr/>
        </p:nvSpPr>
        <p:spPr>
          <a:xfrm>
            <a:off x="3094040" y="3293844"/>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albero di ulivo</a:t>
            </a:r>
          </a:p>
        </p:txBody>
      </p:sp>
      <p:sp>
        <p:nvSpPr>
          <p:cNvPr id="17" name="Rettangolo 16">
            <a:hlinkClick r:id="rId6"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cavallo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3</a:t>
            </a:r>
          </a:p>
          <a:p>
            <a:pPr lvl="0" algn="ctr"/>
            <a:r>
              <a:rPr lang="it-IT" sz="2000" dirty="0" smtClean="0">
                <a:solidFill>
                  <a:srgbClr val="FFFFFF"/>
                </a:solidFill>
                <a:latin typeface="Aharoni" pitchFamily="2" charset="-79"/>
                <a:cs typeface="Aharoni" pitchFamily="2" charset="-79"/>
              </a:rPr>
              <a:t>Chi </a:t>
            </a:r>
            <a:r>
              <a:rPr lang="it-IT" sz="2000" dirty="0">
                <a:solidFill>
                  <a:srgbClr val="FFFFFF"/>
                </a:solidFill>
                <a:latin typeface="Aharoni" pitchFamily="2" charset="-79"/>
                <a:cs typeface="Aharoni" pitchFamily="2" charset="-79"/>
              </a:rPr>
              <a:t>era il figlio di Atena?</a:t>
            </a:r>
          </a:p>
        </p:txBody>
      </p:sp>
      <p:sp>
        <p:nvSpPr>
          <p:cNvPr id="20" name="Rettangolo 19">
            <a:hlinkClick r:id="rId10" action="ppaction://hlinksldjump"/>
          </p:cNvPr>
          <p:cNvSpPr/>
          <p:nvPr/>
        </p:nvSpPr>
        <p:spPr>
          <a:xfrm>
            <a:off x="30940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21" name="Rettangolo 20">
            <a:hlinkClick r:id="rId11" action="ppaction://hlinksldjump"/>
          </p:cNvPr>
          <p:cNvSpPr/>
          <p:nvPr/>
        </p:nvSpPr>
        <p:spPr>
          <a:xfrm>
            <a:off x="3094037" y="3293844"/>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22" name="Rettangolo 21">
            <a:hlinkClick r:id="rId11" action="ppaction://hlinksldjump"/>
          </p:cNvPr>
          <p:cNvSpPr/>
          <p:nvPr/>
        </p:nvSpPr>
        <p:spPr>
          <a:xfrm>
            <a:off x="3095832" y="4209554"/>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23" name="Rettangolo 22">
            <a:hlinkClick r:id="rId11" action="ppaction://hlinksldjump"/>
          </p:cNvPr>
          <p:cNvSpPr/>
          <p:nvPr/>
        </p:nvSpPr>
        <p:spPr>
          <a:xfrm>
            <a:off x="3094037"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18075534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9"/>
                                        </p:tgtEl>
                                        <p:attrNameLst>
                                          <p:attrName>ppt_w</p:attrName>
                                        </p:attrNameLst>
                                      </p:cBhvr>
                                      <p:tavLst>
                                        <p:tav tm="0">
                                          <p:val>
                                            <p:strVal val="ppt_w"/>
                                          </p:val>
                                        </p:tav>
                                        <p:tav tm="100000">
                                          <p:val>
                                            <p:fltVal val="0"/>
                                          </p:val>
                                        </p:tav>
                                      </p:tavLst>
                                    </p:anim>
                                    <p:anim calcmode="lin" valueType="num">
                                      <p:cBhvr>
                                        <p:cTn id="48" dur="1000"/>
                                        <p:tgtEl>
                                          <p:spTgt spid="9"/>
                                        </p:tgtEl>
                                        <p:attrNameLst>
                                          <p:attrName>ppt_h</p:attrName>
                                        </p:attrNameLst>
                                      </p:cBhvr>
                                      <p:tavLst>
                                        <p:tav tm="0">
                                          <p:val>
                                            <p:strVal val="ppt_h"/>
                                          </p:val>
                                        </p:tav>
                                        <p:tav tm="100000">
                                          <p:val>
                                            <p:fltVal val="0"/>
                                          </p:val>
                                        </p:tav>
                                      </p:tavLst>
                                    </p:anim>
                                    <p:anim calcmode="lin" valueType="num">
                                      <p:cBhvr>
                                        <p:cTn id="49" dur="1000"/>
                                        <p:tgtEl>
                                          <p:spTgt spid="9"/>
                                        </p:tgtEl>
                                        <p:attrNameLst>
                                          <p:attrName>style.rotation</p:attrName>
                                        </p:attrNameLst>
                                      </p:cBhvr>
                                      <p:tavLst>
                                        <p:tav tm="0">
                                          <p:val>
                                            <p:fltVal val="0"/>
                                          </p:val>
                                        </p:tav>
                                        <p:tav tm="100000">
                                          <p:val>
                                            <p:fltVal val="90"/>
                                          </p:val>
                                        </p:tav>
                                      </p:tavLst>
                                    </p:anim>
                                    <p:animEffect transition="out" filter="fade">
                                      <p:cBhvr>
                                        <p:cTn id="50" dur="1000"/>
                                        <p:tgtEl>
                                          <p:spTgt spid="9"/>
                                        </p:tgtEl>
                                      </p:cBhvr>
                                    </p:animEffect>
                                    <p:set>
                                      <p:cBhvr>
                                        <p:cTn id="51" dur="1" fill="hold">
                                          <p:stCondLst>
                                            <p:cond delay="999"/>
                                          </p:stCondLst>
                                        </p:cTn>
                                        <p:tgtEl>
                                          <p:spTgt spid="9"/>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 sorgente</a:t>
            </a:r>
          </a:p>
        </p:txBody>
      </p:sp>
      <p:sp>
        <p:nvSpPr>
          <p:cNvPr id="15" name="Rettangolo 14"/>
          <p:cNvSpPr/>
          <p:nvPr/>
        </p:nvSpPr>
        <p:spPr>
          <a:xfrm>
            <a:off x="3095836"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polis</a:t>
            </a:r>
          </a:p>
        </p:txBody>
      </p:sp>
      <p:sp>
        <p:nvSpPr>
          <p:cNvPr id="16" name="Rettangolo 15"/>
          <p:cNvSpPr/>
          <p:nvPr/>
        </p:nvSpPr>
        <p:spPr>
          <a:xfrm>
            <a:off x="3095836"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albero di ulivo</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cavallo</a:t>
            </a:r>
          </a:p>
        </p:txBody>
      </p:sp>
      <p:pic>
        <p:nvPicPr>
          <p:cNvPr id="18" name="Immagine 17"/>
          <p:cNvPicPr>
            <a:picLocks noChangeAspect="1"/>
          </p:cNvPicPr>
          <p:nvPr/>
        </p:nvPicPr>
        <p:blipFill>
          <a:blip r:embed="rId6">
            <a:extLst>
              <a:ext uri="{BEBA8EAE-BF5A-486C-A8C5-ECC9F3942E4B}">
                <a14:imgProps xmlns:a14="http://schemas.microsoft.com/office/drawing/2010/main">
                  <a14:imgLayer r:embed="rId7">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41"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3</a:t>
            </a:r>
          </a:p>
          <a:p>
            <a:pPr lvl="0" algn="ctr"/>
            <a:r>
              <a:rPr lang="it-IT" sz="2000" dirty="0" smtClean="0">
                <a:solidFill>
                  <a:srgbClr val="FFFFFF"/>
                </a:solidFill>
                <a:latin typeface="Aharoni" pitchFamily="2" charset="-79"/>
                <a:cs typeface="Aharoni" pitchFamily="2" charset="-79"/>
              </a:rPr>
              <a:t>Chi </a:t>
            </a:r>
            <a:r>
              <a:rPr lang="it-IT" sz="2000" dirty="0">
                <a:solidFill>
                  <a:srgbClr val="FFFFFF"/>
                </a:solidFill>
                <a:latin typeface="Aharoni" pitchFamily="2" charset="-79"/>
                <a:cs typeface="Aharoni" pitchFamily="2" charset="-79"/>
              </a:rPr>
              <a:t>era il figlio di Atena?</a:t>
            </a:r>
          </a:p>
        </p:txBody>
      </p:sp>
      <p:sp>
        <p:nvSpPr>
          <p:cNvPr id="20" name="Rettangolo 19">
            <a:hlinkClick r:id="rId8" action="ppaction://hlinksldjump"/>
          </p:cNvPr>
          <p:cNvSpPr/>
          <p:nvPr/>
        </p:nvSpPr>
        <p:spPr>
          <a:xfrm>
            <a:off x="3095836"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21" name="Rettangolo 20">
            <a:hlinkClick r:id="rId9" action="ppaction://hlinksldjump"/>
          </p:cNvPr>
          <p:cNvSpPr/>
          <p:nvPr/>
        </p:nvSpPr>
        <p:spPr>
          <a:xfrm>
            <a:off x="309404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22" name="Rettangolo 21">
            <a:hlinkClick r:id="rId9" action="ppaction://hlinksldjump"/>
          </p:cNvPr>
          <p:cNvSpPr/>
          <p:nvPr/>
        </p:nvSpPr>
        <p:spPr>
          <a:xfrm>
            <a:off x="3095836" y="4193284"/>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23" name="Rettangolo 22">
            <a:hlinkClick r:id="rId9" action="ppaction://hlinksldjump"/>
          </p:cNvPr>
          <p:cNvSpPr/>
          <p:nvPr/>
        </p:nvSpPr>
        <p:spPr>
          <a:xfrm>
            <a:off x="309404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25" name="Immagin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84962625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0"/>
                                        </p:tgtEl>
                                        <p:attrNameLst>
                                          <p:attrName>ppt_w</p:attrName>
                                        </p:attrNameLst>
                                      </p:cBhvr>
                                      <p:tavLst>
                                        <p:tav tm="0">
                                          <p:val>
                                            <p:strVal val="ppt_w"/>
                                          </p:val>
                                        </p:tav>
                                        <p:tav tm="100000">
                                          <p:val>
                                            <p:fltVal val="0"/>
                                          </p:val>
                                        </p:tav>
                                      </p:tavLst>
                                    </p:anim>
                                    <p:anim calcmode="lin" valueType="num">
                                      <p:cBhvr>
                                        <p:cTn id="40" dur="1000"/>
                                        <p:tgtEl>
                                          <p:spTgt spid="10"/>
                                        </p:tgtEl>
                                        <p:attrNameLst>
                                          <p:attrName>ppt_h</p:attrName>
                                        </p:attrNameLst>
                                      </p:cBhvr>
                                      <p:tavLst>
                                        <p:tav tm="0">
                                          <p:val>
                                            <p:strVal val="ppt_h"/>
                                          </p:val>
                                        </p:tav>
                                        <p:tav tm="100000">
                                          <p:val>
                                            <p:fltVal val="0"/>
                                          </p:val>
                                        </p:tav>
                                      </p:tavLst>
                                    </p:anim>
                                    <p:anim calcmode="lin" valueType="num">
                                      <p:cBhvr>
                                        <p:cTn id="41" dur="1000"/>
                                        <p:tgtEl>
                                          <p:spTgt spid="10"/>
                                        </p:tgtEl>
                                        <p:attrNameLst>
                                          <p:attrName>style.rotation</p:attrName>
                                        </p:attrNameLst>
                                      </p:cBhvr>
                                      <p:tavLst>
                                        <p:tav tm="0">
                                          <p:val>
                                            <p:fltVal val="0"/>
                                          </p:val>
                                        </p:tav>
                                        <p:tav tm="100000">
                                          <p:val>
                                            <p:fltVal val="90"/>
                                          </p:val>
                                        </p:tav>
                                      </p:tavLst>
                                    </p:anim>
                                    <p:animEffect transition="out" filter="fade">
                                      <p:cBhvr>
                                        <p:cTn id="42" dur="1000"/>
                                        <p:tgtEl>
                                          <p:spTgt spid="10"/>
                                        </p:tgtEl>
                                      </p:cBhvr>
                                    </p:animEffect>
                                    <p:set>
                                      <p:cBhvr>
                                        <p:cTn id="43" dur="1" fill="hold">
                                          <p:stCondLst>
                                            <p:cond delay="999"/>
                                          </p:stCondLst>
                                        </p:cTn>
                                        <p:tgtEl>
                                          <p:spTgt spid="10"/>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sz="2800" dirty="0">
                <a:solidFill>
                  <a:srgbClr val="FFFFFF"/>
                </a:solidFill>
                <a:latin typeface="Aharoni" pitchFamily="2" charset="-79"/>
                <a:cs typeface="Aharoni" pitchFamily="2" charset="-79"/>
              </a:rPr>
              <a:t>Livello 2</a:t>
            </a:r>
          </a:p>
          <a:p>
            <a:pPr lvl="0" algn="ctr"/>
            <a:r>
              <a:rPr lang="it-IT" sz="2000" dirty="0">
                <a:solidFill>
                  <a:srgbClr val="FFFFFF"/>
                </a:solidFill>
                <a:latin typeface="Aharoni" pitchFamily="2" charset="-79"/>
                <a:cs typeface="Aharoni" pitchFamily="2" charset="-79"/>
              </a:rPr>
              <a:t>Quale oggetto creò Atena in dono agli ateniesi</a:t>
            </a:r>
            <a:r>
              <a:rPr lang="it-IT" sz="2000" dirty="0" smtClean="0">
                <a:solidFill>
                  <a:srgbClr val="FFFFFF"/>
                </a:solidFill>
                <a:latin typeface="Aharoni" pitchFamily="2" charset="-79"/>
                <a:cs typeface="Aharoni" pitchFamily="2" charset="-79"/>
              </a:rPr>
              <a:t>?</a:t>
            </a:r>
            <a:endParaRPr lang="it-IT" sz="2000" dirty="0">
              <a:solidFill>
                <a:srgbClr val="FFFFFF"/>
              </a:solidFill>
              <a:latin typeface="Aharoni" pitchFamily="2" charset="-79"/>
              <a:cs typeface="Aharoni" pitchFamily="2" charset="-79"/>
            </a:endParaRPr>
          </a:p>
        </p:txBody>
      </p:sp>
      <p:sp>
        <p:nvSpPr>
          <p:cNvPr id="14" name="Rettangolo 13">
            <a:hlinkClick r:id="rId6"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Una sorgente</a:t>
            </a:r>
          </a:p>
        </p:txBody>
      </p:sp>
      <p:sp>
        <p:nvSpPr>
          <p:cNvPr id="15" name="Rettangolo 14">
            <a:hlinkClick r:id="rId6" action="ppaction://hlinksldjump"/>
          </p:cNvPr>
          <p:cNvSpPr/>
          <p:nvPr/>
        </p:nvSpPr>
        <p:spPr>
          <a:xfrm>
            <a:off x="3095836" y="4173985"/>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La polis</a:t>
            </a:r>
          </a:p>
        </p:txBody>
      </p:sp>
      <p:sp>
        <p:nvSpPr>
          <p:cNvPr id="16" name="Rettangolo 15">
            <a:hlinkClick r:id="rId7" action="ppaction://hlinksldjump"/>
          </p:cNvPr>
          <p:cNvSpPr/>
          <p:nvPr/>
        </p:nvSpPr>
        <p:spPr>
          <a:xfrm>
            <a:off x="3094041"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albero di ulivo</a:t>
            </a:r>
          </a:p>
        </p:txBody>
      </p:sp>
      <p:sp>
        <p:nvSpPr>
          <p:cNvPr id="17" name="Rettangolo 16">
            <a:hlinkClick r:id="rId6"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lvl="0" algn="ctr"/>
            <a:r>
              <a:rPr lang="it-IT" dirty="0">
                <a:solidFill>
                  <a:srgbClr val="FFFFFF"/>
                </a:solidFill>
                <a:latin typeface="Aharoni" pitchFamily="2" charset="-79"/>
                <a:cs typeface="Aharoni" pitchFamily="2" charset="-79"/>
              </a:rPr>
              <a:t>Un cavallo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20" name="Rettangolo 19">
            <a:hlinkClick r:id="rId10" action="ppaction://hlinksldjump"/>
          </p:cNvPr>
          <p:cNvSpPr/>
          <p:nvPr/>
        </p:nvSpPr>
        <p:spPr>
          <a:xfrm>
            <a:off x="3095836"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21" name="Rettangolo 20">
            <a:hlinkClick r:id="rId11" action="ppaction://hlinksldjump"/>
          </p:cNvPr>
          <p:cNvSpPr/>
          <p:nvPr/>
        </p:nvSpPr>
        <p:spPr>
          <a:xfrm>
            <a:off x="3095836"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22" name="Rettangolo 21">
            <a:hlinkClick r:id="rId11" action="ppaction://hlinksldjump"/>
          </p:cNvPr>
          <p:cNvSpPr/>
          <p:nvPr/>
        </p:nvSpPr>
        <p:spPr>
          <a:xfrm>
            <a:off x="3095836" y="4173985"/>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23" name="Rettangolo 22">
            <a:hlinkClick r:id="rId11" action="ppaction://hlinksldjump"/>
          </p:cNvPr>
          <p:cNvSpPr/>
          <p:nvPr/>
        </p:nvSpPr>
        <p:spPr>
          <a:xfrm>
            <a:off x="3095836"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89968792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131836"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r>
              <a:rPr lang="it-IT" sz="2000" dirty="0" smtClean="0">
                <a:solidFill>
                  <a:srgbClr val="FFFFFF"/>
                </a:solidFill>
                <a:latin typeface="Aharoni" pitchFamily="2" charset="-79"/>
                <a:cs typeface="Aharoni" pitchFamily="2" charset="-79"/>
              </a:rPr>
              <a:t>?</a:t>
            </a:r>
            <a:endParaRPr lang="it-IT" sz="2000" dirty="0">
              <a:solidFill>
                <a:srgbClr val="FFFFFF"/>
              </a:solidFill>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48574"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72823936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18234811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9"/>
                                        </p:tgtEl>
                                        <p:attrNameLst>
                                          <p:attrName>ppt_w</p:attrName>
                                        </p:attrNameLst>
                                      </p:cBhvr>
                                      <p:tavLst>
                                        <p:tav tm="0">
                                          <p:val>
                                            <p:strVal val="ppt_w"/>
                                          </p:val>
                                        </p:tav>
                                        <p:tav tm="100000">
                                          <p:val>
                                            <p:fltVal val="0"/>
                                          </p:val>
                                        </p:tav>
                                      </p:tavLst>
                                    </p:anim>
                                    <p:anim calcmode="lin" valueType="num">
                                      <p:cBhvr>
                                        <p:cTn id="48" dur="1000"/>
                                        <p:tgtEl>
                                          <p:spTgt spid="9"/>
                                        </p:tgtEl>
                                        <p:attrNameLst>
                                          <p:attrName>ppt_h</p:attrName>
                                        </p:attrNameLst>
                                      </p:cBhvr>
                                      <p:tavLst>
                                        <p:tav tm="0">
                                          <p:val>
                                            <p:strVal val="ppt_h"/>
                                          </p:val>
                                        </p:tav>
                                        <p:tav tm="100000">
                                          <p:val>
                                            <p:fltVal val="0"/>
                                          </p:val>
                                        </p:tav>
                                      </p:tavLst>
                                    </p:anim>
                                    <p:anim calcmode="lin" valueType="num">
                                      <p:cBhvr>
                                        <p:cTn id="49" dur="1000"/>
                                        <p:tgtEl>
                                          <p:spTgt spid="9"/>
                                        </p:tgtEl>
                                        <p:attrNameLst>
                                          <p:attrName>style.rotation</p:attrName>
                                        </p:attrNameLst>
                                      </p:cBhvr>
                                      <p:tavLst>
                                        <p:tav tm="0">
                                          <p:val>
                                            <p:fltVal val="0"/>
                                          </p:val>
                                        </p:tav>
                                        <p:tav tm="100000">
                                          <p:val>
                                            <p:fltVal val="90"/>
                                          </p:val>
                                        </p:tav>
                                      </p:tavLst>
                                    </p:anim>
                                    <p:animEffect transition="out" filter="fade">
                                      <p:cBhvr>
                                        <p:cTn id="50" dur="1000"/>
                                        <p:tgtEl>
                                          <p:spTgt spid="9"/>
                                        </p:tgtEl>
                                      </p:cBhvr>
                                    </p:animEffect>
                                    <p:set>
                                      <p:cBhvr>
                                        <p:cTn id="51" dur="1" fill="hold">
                                          <p:stCondLst>
                                            <p:cond delay="999"/>
                                          </p:stCondLst>
                                        </p:cTn>
                                        <p:tgtEl>
                                          <p:spTgt spid="9"/>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4877311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09583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09583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095837"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095837"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9695176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4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103543"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103540"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103546"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103546"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7567591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4041"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3433546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31640" y="1711978"/>
            <a:ext cx="5713325" cy="3223763"/>
          </a:xfrm>
          <a:prstGeom prst="rect">
            <a:avLst/>
          </a:prstGeom>
        </p:spPr>
      </p:pic>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pic>
        <p:nvPicPr>
          <p:cNvPr id="6" name="Immagine 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58791" y="1711979"/>
            <a:ext cx="5713325" cy="3223763"/>
          </a:xfrm>
          <a:prstGeom prst="rect">
            <a:avLst/>
          </a:prstGeom>
        </p:spPr>
      </p:pic>
      <p:pic>
        <p:nvPicPr>
          <p:cNvPr id="9" name="Immagin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6216" y="2646876"/>
            <a:ext cx="708670" cy="708670"/>
          </a:xfrm>
          <a:prstGeom prst="rect">
            <a:avLst/>
          </a:prstGeom>
        </p:spPr>
      </p:pic>
      <p:sp>
        <p:nvSpPr>
          <p:cNvPr id="10" name="Rettangolo 9">
            <a:hlinkClick r:id="rId5"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Patroclo</a:t>
            </a:r>
            <a:endParaRPr lang="it-IT" sz="2800" dirty="0">
              <a:latin typeface="AR JULIAN" pitchFamily="2" charset="0"/>
            </a:endParaRPr>
          </a:p>
        </p:txBody>
      </p:sp>
      <p:sp>
        <p:nvSpPr>
          <p:cNvPr id="11" name="Rettangolo 10">
            <a:hlinkClick r:id="rId6"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solidFill>
                  <a:schemeClr val="tx1"/>
                </a:solidFill>
                <a:latin typeface="AR JULIAN" pitchFamily="2" charset="0"/>
              </a:rPr>
              <a:t>Bloccato</a:t>
            </a:r>
            <a:endParaRPr lang="it-IT" sz="2800" dirty="0">
              <a:solidFill>
                <a:schemeClr val="tx1"/>
              </a:solidFill>
              <a:latin typeface="AR JULIAN" pitchFamily="2" charset="0"/>
            </a:endParaRPr>
          </a:p>
        </p:txBody>
      </p:sp>
      <p:sp>
        <p:nvSpPr>
          <p:cNvPr id="12" name="Rettangolo 11">
            <a:hlinkClick r:id="rId6"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Bloccato</a:t>
            </a:r>
            <a:endParaRPr lang="it-IT" sz="2800" dirty="0">
              <a:latin typeface="AR JULIAN" pitchFamily="2" charset="0"/>
            </a:endParaRPr>
          </a:p>
        </p:txBody>
      </p:sp>
      <p:sp>
        <p:nvSpPr>
          <p:cNvPr id="15" name="Avanti o successivo 14">
            <a:hlinkClick r:id="" action="ppaction://noaction"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7708" y="3122199"/>
            <a:ext cx="403325" cy="403325"/>
          </a:xfrm>
          <a:prstGeom prst="rect">
            <a:avLst/>
          </a:prstGeom>
        </p:spPr>
      </p:pic>
      <p:sp>
        <p:nvSpPr>
          <p:cNvPr id="17" name="Indietro o precedente 16">
            <a:hlinkClick r:id="rId8"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18" name="Immagin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318" y="2646876"/>
            <a:ext cx="708670" cy="708670"/>
          </a:xfrm>
          <a:prstGeom prst="rect">
            <a:avLst/>
          </a:prstGeom>
        </p:spPr>
      </p:pic>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592" y="1884963"/>
            <a:ext cx="2156178" cy="2957689"/>
          </a:xfrm>
          <a:prstGeom prst="rect">
            <a:avLst/>
          </a:prstGeom>
        </p:spPr>
      </p:pic>
      <p:sp>
        <p:nvSpPr>
          <p:cNvPr id="19" name="Avanti o successivo 18">
            <a:hlinkClick r:id="rId10" action="ppaction://hlinksldjump" highlightClick="1"/>
          </p:cNvPr>
          <p:cNvSpPr/>
          <p:nvPr/>
        </p:nvSpPr>
        <p:spPr>
          <a:xfrm flipH="1">
            <a:off x="107504" y="3082591"/>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535865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20" name="Rettangolo 19">
            <a:hlinkClick r:id="rId10" action="ppaction://hlinksldjump"/>
          </p:cNvPr>
          <p:cNvSpPr/>
          <p:nvPr/>
        </p:nvSpPr>
        <p:spPr>
          <a:xfrm>
            <a:off x="3100105"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1" name="Rettangolo 20">
            <a:hlinkClick r:id="rId10" action="ppaction://hlinksldjump"/>
          </p:cNvPr>
          <p:cNvSpPr/>
          <p:nvPr/>
        </p:nvSpPr>
        <p:spPr>
          <a:xfrm>
            <a:off x="3100102"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2" name="Rettangolo 21">
            <a:hlinkClick r:id="rId11" action="ppaction://hlinksldjump"/>
          </p:cNvPr>
          <p:cNvSpPr/>
          <p:nvPr/>
        </p:nvSpPr>
        <p:spPr>
          <a:xfrm>
            <a:off x="3100108"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3" name="Rettangolo 22">
            <a:hlinkClick r:id="rId10" action="ppaction://hlinksldjump"/>
          </p:cNvPr>
          <p:cNvSpPr/>
          <p:nvPr/>
        </p:nvSpPr>
        <p:spPr>
          <a:xfrm>
            <a:off x="3100108"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41785435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0"/>
                                        </p:tgtEl>
                                        <p:attrNameLst>
                                          <p:attrName>ppt_w</p:attrName>
                                        </p:attrNameLst>
                                      </p:cBhvr>
                                      <p:tavLst>
                                        <p:tav tm="0">
                                          <p:val>
                                            <p:strVal val="ppt_w"/>
                                          </p:val>
                                        </p:tav>
                                        <p:tav tm="100000">
                                          <p:val>
                                            <p:fltVal val="0"/>
                                          </p:val>
                                        </p:tav>
                                      </p:tavLst>
                                    </p:anim>
                                    <p:anim calcmode="lin" valueType="num">
                                      <p:cBhvr>
                                        <p:cTn id="40" dur="1000"/>
                                        <p:tgtEl>
                                          <p:spTgt spid="10"/>
                                        </p:tgtEl>
                                        <p:attrNameLst>
                                          <p:attrName>ppt_h</p:attrName>
                                        </p:attrNameLst>
                                      </p:cBhvr>
                                      <p:tavLst>
                                        <p:tav tm="0">
                                          <p:val>
                                            <p:strVal val="ppt_h"/>
                                          </p:val>
                                        </p:tav>
                                        <p:tav tm="100000">
                                          <p:val>
                                            <p:fltVal val="0"/>
                                          </p:val>
                                        </p:tav>
                                      </p:tavLst>
                                    </p:anim>
                                    <p:anim calcmode="lin" valueType="num">
                                      <p:cBhvr>
                                        <p:cTn id="41" dur="1000"/>
                                        <p:tgtEl>
                                          <p:spTgt spid="10"/>
                                        </p:tgtEl>
                                        <p:attrNameLst>
                                          <p:attrName>style.rotation</p:attrName>
                                        </p:attrNameLst>
                                      </p:cBhvr>
                                      <p:tavLst>
                                        <p:tav tm="0">
                                          <p:val>
                                            <p:fltVal val="0"/>
                                          </p:val>
                                        </p:tav>
                                        <p:tav tm="100000">
                                          <p:val>
                                            <p:fltVal val="90"/>
                                          </p:val>
                                        </p:tav>
                                      </p:tavLst>
                                    </p:anim>
                                    <p:animEffect transition="out" filter="fade">
                                      <p:cBhvr>
                                        <p:cTn id="42" dur="1000"/>
                                        <p:tgtEl>
                                          <p:spTgt spid="10"/>
                                        </p:tgtEl>
                                      </p:cBhvr>
                                    </p:animEffect>
                                    <p:set>
                                      <p:cBhvr>
                                        <p:cTn id="43" dur="1" fill="hold">
                                          <p:stCondLst>
                                            <p:cond delay="999"/>
                                          </p:stCondLst>
                                        </p:cTn>
                                        <p:tgtEl>
                                          <p:spTgt spid="10"/>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lvl="0" algn="ctr"/>
            <a:r>
              <a:rPr lang="it-IT" sz="2000" dirty="0">
                <a:solidFill>
                  <a:srgbClr val="FFFFFF"/>
                </a:solidFill>
                <a:latin typeface="Aharoni" pitchFamily="2" charset="-79"/>
                <a:cs typeface="Aharoni" pitchFamily="2" charset="-79"/>
              </a:rPr>
              <a:t>Chi era il figlio di Atena</a:t>
            </a:r>
            <a:r>
              <a:rPr lang="it-IT" sz="2000" dirty="0" smtClean="0">
                <a:solidFill>
                  <a:srgbClr val="FFFFFF"/>
                </a:solidFill>
                <a:latin typeface="Aharoni" pitchFamily="2" charset="-79"/>
                <a:cs typeface="Aharoni" pitchFamily="2" charset="-79"/>
              </a:rPr>
              <a:t>?</a:t>
            </a:r>
            <a:endParaRPr lang="it-IT" sz="2000" dirty="0">
              <a:solidFill>
                <a:srgbClr val="FFFFFF"/>
              </a:solidFill>
              <a:latin typeface="Aharoni" pitchFamily="2" charset="-79"/>
              <a:cs typeface="Aharoni" pitchFamily="2" charset="-79"/>
            </a:endParaRPr>
          </a:p>
        </p:txBody>
      </p:sp>
      <p:sp>
        <p:nvSpPr>
          <p:cNvPr id="14" name="Rettangolo 13">
            <a:hlinkClick r:id="rId6"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Era vergine </a:t>
            </a:r>
          </a:p>
        </p:txBody>
      </p:sp>
      <p:sp>
        <p:nvSpPr>
          <p:cNvPr id="15" name="Rettangolo 14">
            <a:hlinkClick r:id="rId7"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Ares</a:t>
            </a:r>
            <a:endParaRPr lang="it-IT" dirty="0"/>
          </a:p>
        </p:txBody>
      </p:sp>
      <p:sp>
        <p:nvSpPr>
          <p:cNvPr id="16" name="Rettangolo 15">
            <a:hlinkClick r:id="rId7"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Telemaco</a:t>
            </a:r>
            <a:endParaRPr lang="it-IT" dirty="0"/>
          </a:p>
        </p:txBody>
      </p:sp>
      <p:sp>
        <p:nvSpPr>
          <p:cNvPr id="17" name="Rettangolo 16">
            <a:hlinkClick r:id="rId7"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Non è presente in questo elenco, ma ne ha uno</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3" name="Immagin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56774814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3"/>
                                        </p:tgtEl>
                                        <p:attrNameLst>
                                          <p:attrName>r</p:attrName>
                                        </p:attrNameLst>
                                      </p:cBhvr>
                                    </p:animRot>
                                    <p:animRot by="-240000">
                                      <p:cBhvr>
                                        <p:cTn id="41" dur="200" fill="hold">
                                          <p:stCondLst>
                                            <p:cond delay="200"/>
                                          </p:stCondLst>
                                        </p:cTn>
                                        <p:tgtEl>
                                          <p:spTgt spid="23"/>
                                        </p:tgtEl>
                                        <p:attrNameLst>
                                          <p:attrName>r</p:attrName>
                                        </p:attrNameLst>
                                      </p:cBhvr>
                                    </p:animRot>
                                    <p:animRot by="240000">
                                      <p:cBhvr>
                                        <p:cTn id="42" dur="200" fill="hold">
                                          <p:stCondLst>
                                            <p:cond delay="400"/>
                                          </p:stCondLst>
                                        </p:cTn>
                                        <p:tgtEl>
                                          <p:spTgt spid="23"/>
                                        </p:tgtEl>
                                        <p:attrNameLst>
                                          <p:attrName>r</p:attrName>
                                        </p:attrNameLst>
                                      </p:cBhvr>
                                    </p:animRot>
                                    <p:animRot by="-240000">
                                      <p:cBhvr>
                                        <p:cTn id="43" dur="200" fill="hold">
                                          <p:stCondLst>
                                            <p:cond delay="600"/>
                                          </p:stCondLst>
                                        </p:cTn>
                                        <p:tgtEl>
                                          <p:spTgt spid="23"/>
                                        </p:tgtEl>
                                        <p:attrNameLst>
                                          <p:attrName>r</p:attrName>
                                        </p:attrNameLst>
                                      </p:cBhvr>
                                    </p:animRot>
                                    <p:animRot by="120000">
                                      <p:cBhvr>
                                        <p:cTn id="44" dur="200" fill="hold">
                                          <p:stCondLst>
                                            <p:cond delay="800"/>
                                          </p:stCondLst>
                                        </p:cTn>
                                        <p:tgtEl>
                                          <p:spTgt spid="23"/>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3"/>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131836"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0368" y="57786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38040258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smtClean="0">
                <a:solidFill>
                  <a:schemeClr val="tx1"/>
                </a:solidFill>
                <a:latin typeface="Aharoni" pitchFamily="2" charset="-79"/>
                <a:cs typeface="Aharoni" pitchFamily="2" charset="-79"/>
              </a:rPr>
              <a:t>Che cosa rappresenta la Nike?</a:t>
            </a:r>
            <a:endParaRPr lang="it-IT" sz="2000" dirty="0">
              <a:solidFill>
                <a:schemeClr val="tx1"/>
              </a:solidFill>
              <a:latin typeface="Aharoni" pitchFamily="2" charset="-79"/>
              <a:cs typeface="Aharoni" pitchFamily="2" charset="-79"/>
            </a:endParaRPr>
          </a:p>
        </p:txBody>
      </p:sp>
      <p:sp>
        <p:nvSpPr>
          <p:cNvPr id="20" name="Rettangolo 19">
            <a:hlinkClick r:id="rId10"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discordia</a:t>
            </a:r>
            <a:endParaRPr lang="it-IT" dirty="0">
              <a:solidFill>
                <a:schemeClr val="tx1"/>
              </a:solidFill>
              <a:latin typeface="Aharoni" pitchFamily="2" charset="-79"/>
              <a:cs typeface="Aharoni" pitchFamily="2" charset="-79"/>
            </a:endParaRPr>
          </a:p>
        </p:txBody>
      </p:sp>
      <p:sp>
        <p:nvSpPr>
          <p:cNvPr id="21" name="Rettangolo 20">
            <a:hlinkClick r:id="rId10"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Il bene</a:t>
            </a:r>
            <a:endParaRPr lang="it-IT" dirty="0">
              <a:solidFill>
                <a:schemeClr val="tx1"/>
              </a:solidFill>
              <a:latin typeface="Aharoni" pitchFamily="2" charset="-79"/>
              <a:cs typeface="Aharoni" pitchFamily="2" charset="-79"/>
            </a:endParaRPr>
          </a:p>
        </p:txBody>
      </p:sp>
      <p:sp>
        <p:nvSpPr>
          <p:cNvPr id="22" name="Rettangolo 21">
            <a:hlinkClick r:id="rId10" action="ppaction://hlinksldjump"/>
          </p:cNvPr>
          <p:cNvSpPr/>
          <p:nvPr/>
        </p:nvSpPr>
        <p:spPr>
          <a:xfrm>
            <a:off x="3090148"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La prudenza</a:t>
            </a:r>
            <a:endParaRPr lang="it-IT" dirty="0">
              <a:solidFill>
                <a:schemeClr val="tx1"/>
              </a:solidFill>
              <a:latin typeface="Aharoni" pitchFamily="2" charset="-79"/>
              <a:cs typeface="Aharoni" pitchFamily="2" charset="-79"/>
            </a:endParaRPr>
          </a:p>
        </p:txBody>
      </p:sp>
      <p:sp>
        <p:nvSpPr>
          <p:cNvPr id="23" name="Rettangolo 22">
            <a:hlinkClick r:id="rId11"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tx1"/>
                </a:solidFill>
                <a:latin typeface="Aharoni" pitchFamily="2" charset="-79"/>
                <a:cs typeface="Aharoni" pitchFamily="2" charset="-79"/>
              </a:rPr>
              <a:t>Le vittorie conseguite</a:t>
            </a:r>
            <a:endParaRPr lang="it-IT" dirty="0">
              <a:solidFill>
                <a:schemeClr val="tx1"/>
              </a:solidFill>
              <a:latin typeface="Aharoni" pitchFamily="2" charset="-79"/>
              <a:cs typeface="Aharoni" pitchFamily="2" charset="-79"/>
            </a:endParaRP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72010437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48574" y="57786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9398255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0" name="Rettangolo 19">
            <a:hlinkClick r:id="rId10"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1" name="Rettangolo 20">
            <a:hlinkClick r:id="rId10"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2" name="Rettangolo 21">
            <a:hlinkClick r:id="rId10" action="ppaction://hlinksldjump"/>
          </p:cNvPr>
          <p:cNvSpPr/>
          <p:nvPr/>
        </p:nvSpPr>
        <p:spPr>
          <a:xfrm>
            <a:off x="3072484" y="420265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3" name="Rettangolo 22">
            <a:hlinkClick r:id="rId11"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86598206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4039" y="620529"/>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0" name="Rettangolo 19">
            <a:hlinkClick r:id="rId10" action="ppaction://hlinksldjump"/>
          </p:cNvPr>
          <p:cNvSpPr/>
          <p:nvPr/>
        </p:nvSpPr>
        <p:spPr>
          <a:xfrm>
            <a:off x="3086256" y="242072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1" name="Rettangolo 20">
            <a:hlinkClick r:id="rId10" action="ppaction://hlinksldjump"/>
          </p:cNvPr>
          <p:cNvSpPr/>
          <p:nvPr/>
        </p:nvSpPr>
        <p:spPr>
          <a:xfrm>
            <a:off x="3078473" y="3293209"/>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2" name="Rettangolo 21">
            <a:hlinkClick r:id="rId10" action="ppaction://hlinksldjump"/>
          </p:cNvPr>
          <p:cNvSpPr/>
          <p:nvPr/>
        </p:nvSpPr>
        <p:spPr>
          <a:xfrm>
            <a:off x="3094039" y="4193126"/>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3" name="Rettangolo 22">
            <a:hlinkClick r:id="rId11" action="ppaction://hlinksldjump"/>
          </p:cNvPr>
          <p:cNvSpPr/>
          <p:nvPr/>
        </p:nvSpPr>
        <p:spPr>
          <a:xfrm>
            <a:off x="3086256" y="5157033"/>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9159297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a:t>
            </a:r>
            <a:r>
              <a:rPr lang="it-IT" sz="2000" dirty="0" smtClean="0">
                <a:latin typeface="Aharoni" pitchFamily="2" charset="-79"/>
                <a:cs typeface="Aharoni" pitchFamily="2" charset="-79"/>
              </a:rPr>
              <a:t>Patria?</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423456044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0368"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9718201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0" name="Rettangolo 19">
            <a:hlinkClick r:id="rId10"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1" name="Rettangolo 20">
            <a:hlinkClick r:id="rId10"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2" name="Rettangolo 21">
            <a:hlinkClick r:id="rId10"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3" name="Rettangolo 22">
            <a:hlinkClick r:id="rId11"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02538749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5"/>
                                        </p:tgtEl>
                                        <p:attrNameLst>
                                          <p:attrName>r</p:attrName>
                                        </p:attrNameLst>
                                      </p:cBhvr>
                                    </p:animRot>
                                    <p:animRot by="-240000">
                                      <p:cBhvr>
                                        <p:cTn id="41" dur="200" fill="hold">
                                          <p:stCondLst>
                                            <p:cond delay="200"/>
                                          </p:stCondLst>
                                        </p:cTn>
                                        <p:tgtEl>
                                          <p:spTgt spid="25"/>
                                        </p:tgtEl>
                                        <p:attrNameLst>
                                          <p:attrName>r</p:attrName>
                                        </p:attrNameLst>
                                      </p:cBhvr>
                                    </p:animRot>
                                    <p:animRot by="240000">
                                      <p:cBhvr>
                                        <p:cTn id="42" dur="200" fill="hold">
                                          <p:stCondLst>
                                            <p:cond delay="400"/>
                                          </p:stCondLst>
                                        </p:cTn>
                                        <p:tgtEl>
                                          <p:spTgt spid="25"/>
                                        </p:tgtEl>
                                        <p:attrNameLst>
                                          <p:attrName>r</p:attrName>
                                        </p:attrNameLst>
                                      </p:cBhvr>
                                    </p:animRot>
                                    <p:animRot by="-240000">
                                      <p:cBhvr>
                                        <p:cTn id="43" dur="200" fill="hold">
                                          <p:stCondLst>
                                            <p:cond delay="600"/>
                                          </p:stCondLst>
                                        </p:cTn>
                                        <p:tgtEl>
                                          <p:spTgt spid="25"/>
                                        </p:tgtEl>
                                        <p:attrNameLst>
                                          <p:attrName>r</p:attrName>
                                        </p:attrNameLst>
                                      </p:cBhvr>
                                    </p:animRot>
                                    <p:animRot by="120000">
                                      <p:cBhvr>
                                        <p:cTn id="44" dur="200" fill="hold">
                                          <p:stCondLst>
                                            <p:cond delay="800"/>
                                          </p:stCondLst>
                                        </p:cTn>
                                        <p:tgtEl>
                                          <p:spTgt spid="25"/>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8"/>
                                        </p:tgtEl>
                                        <p:attrNameLst>
                                          <p:attrName>ppt_w</p:attrName>
                                        </p:attrNameLst>
                                      </p:cBhvr>
                                      <p:tavLst>
                                        <p:tav tm="0">
                                          <p:val>
                                            <p:strVal val="ppt_w"/>
                                          </p:val>
                                        </p:tav>
                                        <p:tav tm="100000">
                                          <p:val>
                                            <p:fltVal val="0"/>
                                          </p:val>
                                        </p:tav>
                                      </p:tavLst>
                                    </p:anim>
                                    <p:anim calcmode="lin" valueType="num">
                                      <p:cBhvr>
                                        <p:cTn id="48" dur="1000"/>
                                        <p:tgtEl>
                                          <p:spTgt spid="8"/>
                                        </p:tgtEl>
                                        <p:attrNameLst>
                                          <p:attrName>ppt_h</p:attrName>
                                        </p:attrNameLst>
                                      </p:cBhvr>
                                      <p:tavLst>
                                        <p:tav tm="0">
                                          <p:val>
                                            <p:strVal val="ppt_h"/>
                                          </p:val>
                                        </p:tav>
                                        <p:tav tm="100000">
                                          <p:val>
                                            <p:fltVal val="0"/>
                                          </p:val>
                                        </p:tav>
                                      </p:tavLst>
                                    </p:anim>
                                    <p:anim calcmode="lin" valueType="num">
                                      <p:cBhvr>
                                        <p:cTn id="49" dur="1000"/>
                                        <p:tgtEl>
                                          <p:spTgt spid="8"/>
                                        </p:tgtEl>
                                        <p:attrNameLst>
                                          <p:attrName>style.rotation</p:attrName>
                                        </p:attrNameLst>
                                      </p:cBhvr>
                                      <p:tavLst>
                                        <p:tav tm="0">
                                          <p:val>
                                            <p:fltVal val="0"/>
                                          </p:val>
                                        </p:tav>
                                        <p:tav tm="100000">
                                          <p:val>
                                            <p:fltVal val="90"/>
                                          </p:val>
                                        </p:tav>
                                      </p:tavLst>
                                    </p:anim>
                                    <p:animEffect transition="out" filter="fade">
                                      <p:cBhvr>
                                        <p:cTn id="50" dur="1000"/>
                                        <p:tgtEl>
                                          <p:spTgt spid="8"/>
                                        </p:tgtEl>
                                      </p:cBhvr>
                                    </p:animEffect>
                                    <p:set>
                                      <p:cBhvr>
                                        <p:cTn id="51" dur="1" fill="hold">
                                          <p:stCondLst>
                                            <p:cond delay="999"/>
                                          </p:stCondLst>
                                        </p:cTn>
                                        <p:tgtEl>
                                          <p:spTgt spid="8"/>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sp>
        <p:nvSpPr>
          <p:cNvPr id="10" name="Rettangolo 9">
            <a:hlinkClick r:id="rId3"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Ettore</a:t>
            </a:r>
            <a:endParaRPr lang="it-IT" sz="2800" dirty="0">
              <a:latin typeface="AR JULIAN" pitchFamily="2" charset="0"/>
            </a:endParaRPr>
          </a:p>
        </p:txBody>
      </p:sp>
      <p:sp>
        <p:nvSpPr>
          <p:cNvPr id="11" name="Rettangolo 10">
            <a:hlinkClick r:id="rId4"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solidFill>
                  <a:schemeClr val="tx1"/>
                </a:solidFill>
                <a:latin typeface="AR JULIAN" pitchFamily="2" charset="0"/>
              </a:rPr>
              <a:t>Afrodite</a:t>
            </a:r>
            <a:endParaRPr lang="it-IT" sz="2800" dirty="0">
              <a:solidFill>
                <a:schemeClr val="tx1"/>
              </a:solidFill>
              <a:latin typeface="AR JULIAN" pitchFamily="2" charset="0"/>
            </a:endParaRPr>
          </a:p>
        </p:txBody>
      </p:sp>
      <p:sp>
        <p:nvSpPr>
          <p:cNvPr id="12" name="Rettangolo 11">
            <a:hlinkClick r:id="rId5"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Apollo</a:t>
            </a:r>
            <a:endParaRPr lang="it-IT" sz="2800" dirty="0">
              <a:latin typeface="AR JULIAN" pitchFamily="2" charset="0"/>
            </a:endParaRPr>
          </a:p>
        </p:txBody>
      </p:sp>
      <p:sp>
        <p:nvSpPr>
          <p:cNvPr id="15" name="Avanti o successivo 14">
            <a:hlinkClick r:id="rId6" action="ppaction://hlinksldjump"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Indietro o precedente 16">
            <a:hlinkClick r:id="rId7"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3" name="Immagin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8373" y="1673646"/>
            <a:ext cx="1544559" cy="3300427"/>
          </a:xfrm>
          <a:prstGeom prst="rect">
            <a:avLst/>
          </a:prstGeom>
        </p:spPr>
      </p:pic>
      <p:pic>
        <p:nvPicPr>
          <p:cNvPr id="4" name="Immagin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635" y="1404132"/>
            <a:ext cx="2080137" cy="3633305"/>
          </a:xfrm>
          <a:prstGeom prst="rect">
            <a:avLst/>
          </a:prstGeom>
          <a:ln>
            <a:noFill/>
          </a:ln>
          <a:effectLst>
            <a:softEdge rad="112500"/>
          </a:effectLst>
        </p:spPr>
      </p:pic>
      <p:pic>
        <p:nvPicPr>
          <p:cNvPr id="5" name="Immagin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23348" y="1556792"/>
            <a:ext cx="2109430" cy="3394120"/>
          </a:xfrm>
          <a:prstGeom prst="rect">
            <a:avLst/>
          </a:prstGeom>
        </p:spPr>
      </p:pic>
    </p:spTree>
    <p:extLst>
      <p:ext uri="{BB962C8B-B14F-4D97-AF65-F5344CB8AC3E}">
        <p14:creationId xmlns:p14="http://schemas.microsoft.com/office/powerpoint/2010/main" val="34177103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Risposta a</a:t>
            </a:r>
            <a:endParaRPr lang="it-IT" dirty="0">
              <a:solidFill>
                <a:schemeClr val="bg1"/>
              </a:solidFill>
              <a:latin typeface="Aharoni" pitchFamily="2" charset="-79"/>
              <a:cs typeface="Aharoni" pitchFamily="2" charset="-79"/>
            </a:endParaRP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0" name="Rettangolo 19">
            <a:hlinkClick r:id="rId10" action="ppaction://hlinksldjump"/>
          </p:cNvPr>
          <p:cNvSpPr/>
          <p:nvPr/>
        </p:nvSpPr>
        <p:spPr>
          <a:xfrm>
            <a:off x="3076820"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1" name="Rettangolo 20">
            <a:hlinkClick r:id="rId10" action="ppaction://hlinksldjump"/>
          </p:cNvPr>
          <p:cNvSpPr/>
          <p:nvPr/>
        </p:nvSpPr>
        <p:spPr>
          <a:xfrm>
            <a:off x="3069037"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2" name="Rettangolo 21">
            <a:hlinkClick r:id="rId10" action="ppaction://hlinksldjump"/>
          </p:cNvPr>
          <p:cNvSpPr/>
          <p:nvPr/>
        </p:nvSpPr>
        <p:spPr>
          <a:xfrm>
            <a:off x="3084603"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3" name="Rettangolo 22">
            <a:hlinkClick r:id="rId11" action="ppaction://hlinksldjump"/>
          </p:cNvPr>
          <p:cNvSpPr/>
          <p:nvPr/>
        </p:nvSpPr>
        <p:spPr>
          <a:xfrm>
            <a:off x="3076820"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25" name="Immagin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11135414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1"/>
                                        </p:tgtEl>
                                        <p:attrNameLst>
                                          <p:attrName>ppt_w</p:attrName>
                                        </p:attrNameLst>
                                      </p:cBhvr>
                                      <p:tavLst>
                                        <p:tav tm="0">
                                          <p:val>
                                            <p:strVal val="ppt_w"/>
                                          </p:val>
                                        </p:tav>
                                        <p:tav tm="100000">
                                          <p:val>
                                            <p:fltVal val="0"/>
                                          </p:val>
                                        </p:tav>
                                      </p:tavLst>
                                    </p:anim>
                                    <p:anim calcmode="lin" valueType="num">
                                      <p:cBhvr>
                                        <p:cTn id="40" dur="1000"/>
                                        <p:tgtEl>
                                          <p:spTgt spid="11"/>
                                        </p:tgtEl>
                                        <p:attrNameLst>
                                          <p:attrName>ppt_h</p:attrName>
                                        </p:attrNameLst>
                                      </p:cBhvr>
                                      <p:tavLst>
                                        <p:tav tm="0">
                                          <p:val>
                                            <p:strVal val="ppt_h"/>
                                          </p:val>
                                        </p:tav>
                                        <p:tav tm="100000">
                                          <p:val>
                                            <p:fltVal val="0"/>
                                          </p:val>
                                        </p:tav>
                                      </p:tavLst>
                                    </p:anim>
                                    <p:anim calcmode="lin" valueType="num">
                                      <p:cBhvr>
                                        <p:cTn id="41" dur="1000"/>
                                        <p:tgtEl>
                                          <p:spTgt spid="11"/>
                                        </p:tgtEl>
                                        <p:attrNameLst>
                                          <p:attrName>style.rotation</p:attrName>
                                        </p:attrNameLst>
                                      </p:cBhvr>
                                      <p:tavLst>
                                        <p:tav tm="0">
                                          <p:val>
                                            <p:fltVal val="0"/>
                                          </p:val>
                                        </p:tav>
                                        <p:tav tm="100000">
                                          <p:val>
                                            <p:fltVal val="90"/>
                                          </p:val>
                                        </p:tav>
                                      </p:tavLst>
                                    </p:anim>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21" name="Rettangolo 20"/>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22" name="Rettangolo 21">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23" name="Rettangolo 22">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24" name="Rettangolo 23">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25" name="Rettangolo 24">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sp>
        <p:nvSpPr>
          <p:cNvPr id="26" name="CasellaDiTesto 25"/>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7" name="Rettangolo arrotondato 26">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8" name="Immagine 2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19" name="Immagin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8323734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22"/>
                                        </p:tgtEl>
                                        <p:attrNameLst>
                                          <p:attrName>fillcolor</p:attrName>
                                        </p:attrNameLst>
                                      </p:cBhvr>
                                      <p:to>
                                        <a:srgbClr val="FF0000"/>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23"/>
                                        </p:tgtEl>
                                        <p:attrNameLst>
                                          <p:attrName>fillcolor</p:attrName>
                                        </p:attrNameLst>
                                      </p:cBhvr>
                                      <p:to>
                                        <a:srgbClr val="FF0000"/>
                                      </p:to>
                                    </p:animClr>
                                    <p:set>
                                      <p:cBhvr>
                                        <p:cTn id="11" dur="2000" fill="hold"/>
                                        <p:tgtEl>
                                          <p:spTgt spid="23"/>
                                        </p:tgtEl>
                                        <p:attrNameLst>
                                          <p:attrName>fill.type</p:attrName>
                                        </p:attrNameLst>
                                      </p:cBhvr>
                                      <p:to>
                                        <p:strVal val="solid"/>
                                      </p:to>
                                    </p:set>
                                    <p:set>
                                      <p:cBhvr>
                                        <p:cTn id="12" dur="2000" fill="hold"/>
                                        <p:tgtEl>
                                          <p:spTgt spid="23"/>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25"/>
                                        </p:tgtEl>
                                        <p:attrNameLst>
                                          <p:attrName>fillcolor</p:attrName>
                                        </p:attrNameLst>
                                      </p:cBhvr>
                                      <p:to>
                                        <a:srgbClr val="FF0000"/>
                                      </p:to>
                                    </p:animClr>
                                    <p:set>
                                      <p:cBhvr>
                                        <p:cTn id="15" dur="2000" fill="hold"/>
                                        <p:tgtEl>
                                          <p:spTgt spid="25"/>
                                        </p:tgtEl>
                                        <p:attrNameLst>
                                          <p:attrName>fill.type</p:attrName>
                                        </p:attrNameLst>
                                      </p:cBhvr>
                                      <p:to>
                                        <p:strVal val="solid"/>
                                      </p:to>
                                    </p:set>
                                    <p:set>
                                      <p:cBhvr>
                                        <p:cTn id="16" dur="2000" fill="hold"/>
                                        <p:tgtEl>
                                          <p:spTgt spid="2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1000" fill="hold"/>
                                        <p:tgtEl>
                                          <p:spTgt spid="28"/>
                                        </p:tgtEl>
                                        <p:attrNameLst>
                                          <p:attrName>ppt_x</p:attrName>
                                        </p:attrNameLst>
                                      </p:cBhvr>
                                      <p:tavLst>
                                        <p:tav tm="0">
                                          <p:val>
                                            <p:strVal val="1+#ppt_w/2"/>
                                          </p:val>
                                        </p:tav>
                                        <p:tav tm="100000">
                                          <p:val>
                                            <p:strVal val="#ppt_x"/>
                                          </p:val>
                                        </p:tav>
                                      </p:tavLst>
                                    </p:anim>
                                    <p:anim calcmode="lin" valueType="num">
                                      <p:cBhvr additive="base">
                                        <p:cTn id="37" dur="1000" fill="hold"/>
                                        <p:tgtEl>
                                          <p:spTgt spid="2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19"/>
                                        </p:tgtEl>
                                        <p:attrNameLst>
                                          <p:attrName>r</p:attrName>
                                        </p:attrNameLst>
                                      </p:cBhvr>
                                    </p:animRot>
                                    <p:animRot by="-240000">
                                      <p:cBhvr>
                                        <p:cTn id="41" dur="200" fill="hold">
                                          <p:stCondLst>
                                            <p:cond delay="200"/>
                                          </p:stCondLst>
                                        </p:cTn>
                                        <p:tgtEl>
                                          <p:spTgt spid="19"/>
                                        </p:tgtEl>
                                        <p:attrNameLst>
                                          <p:attrName>r</p:attrName>
                                        </p:attrNameLst>
                                      </p:cBhvr>
                                    </p:animRot>
                                    <p:animRot by="240000">
                                      <p:cBhvr>
                                        <p:cTn id="42" dur="200" fill="hold">
                                          <p:stCondLst>
                                            <p:cond delay="400"/>
                                          </p:stCondLst>
                                        </p:cTn>
                                        <p:tgtEl>
                                          <p:spTgt spid="19"/>
                                        </p:tgtEl>
                                        <p:attrNameLst>
                                          <p:attrName>r</p:attrName>
                                        </p:attrNameLst>
                                      </p:cBhvr>
                                    </p:animRot>
                                    <p:animRot by="-240000">
                                      <p:cBhvr>
                                        <p:cTn id="43" dur="200" fill="hold">
                                          <p:stCondLst>
                                            <p:cond delay="600"/>
                                          </p:stCondLst>
                                        </p:cTn>
                                        <p:tgtEl>
                                          <p:spTgt spid="19"/>
                                        </p:tgtEl>
                                        <p:attrNameLst>
                                          <p:attrName>r</p:attrName>
                                        </p:attrNameLst>
                                      </p:cBhvr>
                                    </p:animRot>
                                    <p:animRot by="120000">
                                      <p:cBhvr>
                                        <p:cTn id="44" dur="200" fill="hold">
                                          <p:stCondLst>
                                            <p:cond delay="800"/>
                                          </p:stCondLst>
                                        </p:cTn>
                                        <p:tgtEl>
                                          <p:spTgt spid="19"/>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28"/>
                                        </p:tgtEl>
                                      </p:cBhvr>
                                    </p:animEffect>
                                    <p:set>
                                      <p:cBhvr>
                                        <p:cTn id="55" dur="1" fill="hold">
                                          <p:stCondLst>
                                            <p:cond delay="499"/>
                                          </p:stCondLst>
                                        </p:cTn>
                                        <p:tgtEl>
                                          <p:spTgt spid="2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19"/>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19"/>
                                        </p:tgtEl>
                                      </p:cBhvr>
                                    </p:animEffect>
                                    <p:set>
                                      <p:cBhvr>
                                        <p:cTn id="61" dur="1" fill="hold">
                                          <p:stCondLst>
                                            <p:cond delay="499"/>
                                          </p:stCondLst>
                                        </p:cTn>
                                        <p:tgtEl>
                                          <p:spTgt spid="19"/>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circle(out)">
                                      <p:cBhvr>
                                        <p:cTn id="70"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pic>
        <p:nvPicPr>
          <p:cNvPr id="19" name="Immagin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sp>
        <p:nvSpPr>
          <p:cNvPr id="21" name="Rettangolo 20"/>
          <p:cNvSpPr/>
          <p:nvPr/>
        </p:nvSpPr>
        <p:spPr>
          <a:xfrm>
            <a:off x="3088050"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p>
        </p:txBody>
      </p:sp>
      <p:sp>
        <p:nvSpPr>
          <p:cNvPr id="22" name="Rettangolo 21">
            <a:hlinkClick r:id="rId11" action="ppaction://hlinksldjump"/>
          </p:cNvPr>
          <p:cNvSpPr/>
          <p:nvPr/>
        </p:nvSpPr>
        <p:spPr>
          <a:xfrm>
            <a:off x="3080267"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23" name="Rettangolo 22">
            <a:hlinkClick r:id="rId11" action="ppaction://hlinksldjump"/>
          </p:cNvPr>
          <p:cNvSpPr/>
          <p:nvPr/>
        </p:nvSpPr>
        <p:spPr>
          <a:xfrm>
            <a:off x="3072484"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27" name="Rettangolo 26">
            <a:hlinkClick r:id="rId11" action="ppaction://hlinksldjump"/>
          </p:cNvPr>
          <p:cNvSpPr/>
          <p:nvPr/>
        </p:nvSpPr>
        <p:spPr>
          <a:xfrm>
            <a:off x="3088050"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28" name="Rettangolo 27">
            <a:hlinkClick r:id="rId12" action="ppaction://hlinksldjump"/>
          </p:cNvPr>
          <p:cNvSpPr/>
          <p:nvPr/>
        </p:nvSpPr>
        <p:spPr>
          <a:xfrm>
            <a:off x="3080267"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spTree>
    <p:extLst>
      <p:ext uri="{BB962C8B-B14F-4D97-AF65-F5344CB8AC3E}">
        <p14:creationId xmlns:p14="http://schemas.microsoft.com/office/powerpoint/2010/main" val="314826857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20"/>
                                        </p:tgtEl>
                                        <p:attrNameLst>
                                          <p:attrName>ppt_w</p:attrName>
                                        </p:attrNameLst>
                                      </p:cBhvr>
                                      <p:tavLst>
                                        <p:tav tm="0">
                                          <p:val>
                                            <p:strVal val="ppt_w"/>
                                          </p:val>
                                        </p:tav>
                                        <p:tav tm="100000">
                                          <p:val>
                                            <p:fltVal val="0"/>
                                          </p:val>
                                        </p:tav>
                                      </p:tavLst>
                                    </p:anim>
                                    <p:anim calcmode="lin" valueType="num">
                                      <p:cBhvr>
                                        <p:cTn id="40" dur="1000"/>
                                        <p:tgtEl>
                                          <p:spTgt spid="20"/>
                                        </p:tgtEl>
                                        <p:attrNameLst>
                                          <p:attrName>ppt_h</p:attrName>
                                        </p:attrNameLst>
                                      </p:cBhvr>
                                      <p:tavLst>
                                        <p:tav tm="0">
                                          <p:val>
                                            <p:strVal val="ppt_h"/>
                                          </p:val>
                                        </p:tav>
                                        <p:tav tm="100000">
                                          <p:val>
                                            <p:fltVal val="0"/>
                                          </p:val>
                                        </p:tav>
                                      </p:tavLst>
                                    </p:anim>
                                    <p:anim calcmode="lin" valueType="num">
                                      <p:cBhvr>
                                        <p:cTn id="41" dur="1000"/>
                                        <p:tgtEl>
                                          <p:spTgt spid="20"/>
                                        </p:tgtEl>
                                        <p:attrNameLst>
                                          <p:attrName>style.rotation</p:attrName>
                                        </p:attrNameLst>
                                      </p:cBhvr>
                                      <p:tavLst>
                                        <p:tav tm="0">
                                          <p:val>
                                            <p:fltVal val="0"/>
                                          </p:val>
                                        </p:tav>
                                        <p:tav tm="100000">
                                          <p:val>
                                            <p:fltVal val="90"/>
                                          </p:val>
                                        </p:tav>
                                      </p:tavLst>
                                    </p:anim>
                                    <p:animEffect transition="out" filter="fade">
                                      <p:cBhvr>
                                        <p:cTn id="42" dur="1000"/>
                                        <p:tgtEl>
                                          <p:spTgt spid="20"/>
                                        </p:tgtEl>
                                      </p:cBhvr>
                                    </p:animEffect>
                                    <p:set>
                                      <p:cBhvr>
                                        <p:cTn id="43" dur="1" fill="hold">
                                          <p:stCondLst>
                                            <p:cond delay="999"/>
                                          </p:stCondLst>
                                        </p:cTn>
                                        <p:tgtEl>
                                          <p:spTgt spid="20"/>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par>
                          <p:cTn id="52" fill="hold">
                            <p:stCondLst>
                              <p:cond delay="6500"/>
                            </p:stCondLst>
                            <p:childTnLst>
                              <p:par>
                                <p:cTn id="53" presetID="10"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1" grpId="0" animBg="1"/>
      <p:bldP spid="22" grpId="0" animBg="1"/>
      <p:bldP spid="23" grpId="0" animBg="1"/>
      <p:bldP spid="27"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Quale re venne aiutato da Atena nel salvare la sua Patria</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6" action="ppaction://hlinksldjump"/>
          </p:cNvPr>
          <p:cNvSpPr/>
          <p:nvPr/>
        </p:nvSpPr>
        <p:spPr>
          <a:xfrm>
            <a:off x="3088054"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Agamennone</a:t>
            </a:r>
          </a:p>
        </p:txBody>
      </p:sp>
      <p:sp>
        <p:nvSpPr>
          <p:cNvPr id="15" name="Rettangolo 14">
            <a:hlinkClick r:id="rId6" action="ppaction://hlinksldjump"/>
          </p:cNvPr>
          <p:cNvSpPr/>
          <p:nvPr/>
        </p:nvSpPr>
        <p:spPr>
          <a:xfrm>
            <a:off x="3088051"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Achille</a:t>
            </a:r>
          </a:p>
        </p:txBody>
      </p:sp>
      <p:sp>
        <p:nvSpPr>
          <p:cNvPr id="16" name="Rettangolo 15">
            <a:hlinkClick r:id="rId7"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Nessuno</a:t>
            </a:r>
          </a:p>
        </p:txBody>
      </p:sp>
      <p:sp>
        <p:nvSpPr>
          <p:cNvPr id="17" name="Rettangolo 16">
            <a:hlinkClick r:id="rId6"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Ettore</a:t>
            </a:r>
          </a:p>
        </p:txBody>
      </p:sp>
      <p:sp>
        <p:nvSpPr>
          <p:cNvPr id="18" name="CasellaDiTesto 17"/>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19" name="Rettangolo arrotondato 18">
            <a:hlinkClick r:id="rId8"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0" name="Immagine 19"/>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91884124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1000" fill="hold"/>
                                        <p:tgtEl>
                                          <p:spTgt spid="20"/>
                                        </p:tgtEl>
                                        <p:attrNameLst>
                                          <p:attrName>ppt_x</p:attrName>
                                        </p:attrNameLst>
                                      </p:cBhvr>
                                      <p:tavLst>
                                        <p:tav tm="0">
                                          <p:val>
                                            <p:strVal val="1+#ppt_w/2"/>
                                          </p:val>
                                        </p:tav>
                                        <p:tav tm="100000">
                                          <p:val>
                                            <p:strVal val="#ppt_x"/>
                                          </p:val>
                                        </p:tav>
                                      </p:tavLst>
                                    </p:anim>
                                    <p:anim calcmode="lin" valueType="num">
                                      <p:cBhvr additive="base">
                                        <p:cTn id="37" dur="10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childTnLst>
                          </p:cTn>
                        </p:par>
                        <p:par>
                          <p:cTn id="56" fill="hold">
                            <p:stCondLst>
                              <p:cond delay="6000"/>
                            </p:stCondLst>
                            <p:childTnLst>
                              <p:par>
                                <p:cTn id="57" presetID="2" presetClass="entr" presetSubtype="4"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par>
                          <p:cTn id="61" fill="hold">
                            <p:stCondLst>
                              <p:cond delay="6500"/>
                            </p:stCondLst>
                            <p:childTnLst>
                              <p:par>
                                <p:cTn id="62" presetID="42" presetClass="path" presetSubtype="0" accel="50000" decel="50000" fill="hold" nodeType="afterEffect">
                                  <p:stCondLst>
                                    <p:cond delay="0"/>
                                  </p:stCondLst>
                                  <p:childTnLst>
                                    <p:animMotion origin="layout" path="M 0 0 L 0 0.25 E" pathEditMode="relative" ptsTypes="">
                                      <p:cBhvr>
                                        <p:cTn id="63" dur="2000" fill="hold"/>
                                        <p:tgtEl>
                                          <p:spTgt spid="22"/>
                                        </p:tgtEl>
                                        <p:attrNameLst>
                                          <p:attrName>ppt_x</p:attrName>
                                          <p:attrName>ppt_y</p:attrName>
                                        </p:attrNameLst>
                                      </p:cBhvr>
                                    </p:animMotion>
                                  </p:childTnLst>
                                </p:cTn>
                              </p:par>
                              <p:par>
                                <p:cTn id="64" presetID="10" presetClass="exit" presetSubtype="0" fill="hold" nodeType="withEffect">
                                  <p:stCondLst>
                                    <p:cond delay="0"/>
                                  </p:stCondLst>
                                  <p:childTnLst>
                                    <p:animEffect transition="out" filter="fade">
                                      <p:cBhvr>
                                        <p:cTn id="65" dur="500"/>
                                        <p:tgtEl>
                                          <p:spTgt spid="22"/>
                                        </p:tgtEl>
                                      </p:cBhvr>
                                    </p:animEffect>
                                    <p:set>
                                      <p:cBhvr>
                                        <p:cTn id="66" dur="1" fill="hold">
                                          <p:stCondLst>
                                            <p:cond delay="499"/>
                                          </p:stCondLst>
                                        </p:cTn>
                                        <p:tgtEl>
                                          <p:spTgt spid="22"/>
                                        </p:tgtEl>
                                        <p:attrNameLst>
                                          <p:attrName>style.visibility</p:attrName>
                                        </p:attrNameLst>
                                      </p:cBhvr>
                                      <p:to>
                                        <p:strVal val="hidden"/>
                                      </p:to>
                                    </p:set>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circle(out)">
                                      <p:cBhvr>
                                        <p:cTn id="7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4260"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682348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04491814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4260" y="57786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428107239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121200995"/>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38694" y="603133"/>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98273751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17055875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sp>
        <p:nvSpPr>
          <p:cNvPr id="10" name="Rettangolo 9">
            <a:hlinkClick r:id="rId3"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Ares</a:t>
            </a:r>
            <a:endParaRPr lang="it-IT" sz="2800" dirty="0">
              <a:latin typeface="AR JULIAN" pitchFamily="2" charset="0"/>
            </a:endParaRPr>
          </a:p>
        </p:txBody>
      </p:sp>
      <p:sp>
        <p:nvSpPr>
          <p:cNvPr id="11" name="Rettangolo 10">
            <a:hlinkClick r:id="rId4"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solidFill>
                  <a:schemeClr val="tx1"/>
                </a:solidFill>
                <a:latin typeface="AR JULIAN" pitchFamily="2" charset="0"/>
              </a:rPr>
              <a:t>Zeus</a:t>
            </a:r>
            <a:endParaRPr lang="it-IT" sz="2800" dirty="0">
              <a:solidFill>
                <a:schemeClr val="tx1"/>
              </a:solidFill>
              <a:latin typeface="AR JULIAN" pitchFamily="2" charset="0"/>
            </a:endParaRPr>
          </a:p>
        </p:txBody>
      </p:sp>
      <p:sp>
        <p:nvSpPr>
          <p:cNvPr id="12" name="Rettangolo 11">
            <a:hlinkClick r:id="rId5"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Andromaca</a:t>
            </a:r>
            <a:endParaRPr lang="it-IT" sz="2800" dirty="0">
              <a:latin typeface="AR JULIAN" pitchFamily="2" charset="0"/>
            </a:endParaRPr>
          </a:p>
        </p:txBody>
      </p:sp>
      <p:sp>
        <p:nvSpPr>
          <p:cNvPr id="15" name="Avanti o successivo 14">
            <a:hlinkClick r:id="rId6" action="ppaction://hlinksldjump"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87708" y="3122199"/>
            <a:ext cx="403325" cy="403325"/>
          </a:xfrm>
          <a:prstGeom prst="rect">
            <a:avLst/>
          </a:prstGeom>
        </p:spPr>
      </p:pic>
      <p:sp>
        <p:nvSpPr>
          <p:cNvPr id="17" name="Indietro o precedente 16">
            <a:hlinkClick r:id="rId8"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19" name="Avanti o successivo 18">
            <a:hlinkClick r:id="rId9" action="ppaction://hlinksldjump" highlightClick="1"/>
          </p:cNvPr>
          <p:cNvSpPr/>
          <p:nvPr/>
        </p:nvSpPr>
        <p:spPr>
          <a:xfrm flipH="1">
            <a:off x="107504" y="3082591"/>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5609" y="1807391"/>
            <a:ext cx="2310088" cy="303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magine 13" descr="https://upload.wikimedia.org/wikipedia/commons/thumb/5/5a/Jacques-Louis_David-_Andromache_Mourning_Hector.JPG/220px-Jacques-Louis_David-_Andromache_Mourning_Hector.JPG"/>
          <p:cNvPicPr/>
          <p:nvPr/>
        </p:nvPicPr>
        <p:blipFill>
          <a:blip r:embed="rId11">
            <a:extLst>
              <a:ext uri="{28A0092B-C50C-407E-A947-70E740481C1C}">
                <a14:useLocalDpi xmlns:a14="http://schemas.microsoft.com/office/drawing/2010/main" val="0"/>
              </a:ext>
            </a:extLst>
          </a:blip>
          <a:srcRect/>
          <a:stretch>
            <a:fillRect/>
          </a:stretch>
        </p:blipFill>
        <p:spPr bwMode="auto">
          <a:xfrm>
            <a:off x="5652120" y="1807391"/>
            <a:ext cx="2313511" cy="3174145"/>
          </a:xfrm>
          <a:prstGeom prst="rect">
            <a:avLst/>
          </a:prstGeom>
          <a:ln>
            <a:noFill/>
          </a:ln>
          <a:effectLst>
            <a:softEdge rad="112500"/>
          </a:effectLst>
        </p:spPr>
      </p:pic>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9593" y="2060848"/>
            <a:ext cx="2044456" cy="285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788076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4260" y="624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053083482"/>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5252292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38694" y="62068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389734231"/>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87538764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1654260" y="623538"/>
            <a:ext cx="5843266" cy="1200329"/>
          </a:xfrm>
          <a:prstGeom prst="rect">
            <a:avLst/>
          </a:prstGeom>
          <a:noFill/>
        </p:spPr>
        <p:txBody>
          <a:bodyPr wrap="none" rtlCol="0">
            <a:spAutoFit/>
          </a:bodyPr>
          <a:lstStyle/>
          <a:p>
            <a:r>
              <a:rPr lang="it-IT" sz="7200" dirty="0" smtClean="0">
                <a:latin typeface="Stencil" pitchFamily="82" charset="0"/>
              </a:rPr>
              <a:t>ATENA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286471627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7"/>
                                        </p:tgtEl>
                                        <p:attrNameLst>
                                          <p:attrName>fillcolor</p:attrName>
                                        </p:attrNameLst>
                                      </p:cBhvr>
                                      <p:to>
                                        <a:srgbClr val="92D050"/>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4500"/>
                            </p:stCondLst>
                            <p:childTnLst>
                              <p:par>
                                <p:cTn id="38" presetID="31" presetClass="exit" presetSubtype="0" fill="hold" nodeType="afterEffect">
                                  <p:stCondLst>
                                    <p:cond delay="0"/>
                                  </p:stCondLst>
                                  <p:childTnLst>
                                    <p:anim calcmode="lin" valueType="num">
                                      <p:cBhvr>
                                        <p:cTn id="39" dur="1000"/>
                                        <p:tgtEl>
                                          <p:spTgt spid="12"/>
                                        </p:tgtEl>
                                        <p:attrNameLst>
                                          <p:attrName>ppt_w</p:attrName>
                                        </p:attrNameLst>
                                      </p:cBhvr>
                                      <p:tavLst>
                                        <p:tav tm="0">
                                          <p:val>
                                            <p:strVal val="ppt_w"/>
                                          </p:val>
                                        </p:tav>
                                        <p:tav tm="100000">
                                          <p:val>
                                            <p:fltVal val="0"/>
                                          </p:val>
                                        </p:tav>
                                      </p:tavLst>
                                    </p:anim>
                                    <p:anim calcmode="lin" valueType="num">
                                      <p:cBhvr>
                                        <p:cTn id="40" dur="1000"/>
                                        <p:tgtEl>
                                          <p:spTgt spid="12"/>
                                        </p:tgtEl>
                                        <p:attrNameLst>
                                          <p:attrName>ppt_h</p:attrName>
                                        </p:attrNameLst>
                                      </p:cBhvr>
                                      <p:tavLst>
                                        <p:tav tm="0">
                                          <p:val>
                                            <p:strVal val="ppt_h"/>
                                          </p:val>
                                        </p:tav>
                                        <p:tav tm="100000">
                                          <p:val>
                                            <p:fltVal val="0"/>
                                          </p:val>
                                        </p:tav>
                                      </p:tavLst>
                                    </p:anim>
                                    <p:anim calcmode="lin" valueType="num">
                                      <p:cBhvr>
                                        <p:cTn id="41" dur="1000"/>
                                        <p:tgtEl>
                                          <p:spTgt spid="12"/>
                                        </p:tgtEl>
                                        <p:attrNameLst>
                                          <p:attrName>style.rotation</p:attrName>
                                        </p:attrNameLst>
                                      </p:cBhvr>
                                      <p:tavLst>
                                        <p:tav tm="0">
                                          <p:val>
                                            <p:fltVal val="0"/>
                                          </p:val>
                                        </p:tav>
                                        <p:tav tm="100000">
                                          <p:val>
                                            <p:fltVal val="90"/>
                                          </p:val>
                                        </p:tav>
                                      </p:tavLst>
                                    </p:anim>
                                    <p:animEffect transition="out" filter="fade">
                                      <p:cBhvr>
                                        <p:cTn id="42" dur="1000"/>
                                        <p:tgtEl>
                                          <p:spTgt spid="12"/>
                                        </p:tgtEl>
                                      </p:cBhvr>
                                    </p:animEffect>
                                    <p:set>
                                      <p:cBhvr>
                                        <p:cTn id="43" dur="1" fill="hold">
                                          <p:stCondLst>
                                            <p:cond delay="999"/>
                                          </p:stCondLst>
                                        </p:cTn>
                                        <p:tgtEl>
                                          <p:spTgt spid="12"/>
                                        </p:tgtEl>
                                        <p:attrNameLst>
                                          <p:attrName>style.visibility</p:attrName>
                                        </p:attrNameLst>
                                      </p:cBhvr>
                                      <p:to>
                                        <p:strVal val="hidden"/>
                                      </p:to>
                                    </p:set>
                                  </p:childTnLst>
                                </p:cTn>
                              </p:par>
                            </p:childTnLst>
                          </p:cTn>
                        </p:par>
                        <p:par>
                          <p:cTn id="44" fill="hold">
                            <p:stCondLst>
                              <p:cond delay="5500"/>
                            </p:stCondLst>
                            <p:childTnLst>
                              <p:par>
                                <p:cTn id="45" presetID="10" presetClass="exit" presetSubtype="0" fill="hold" nodeType="after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par>
                          <p:cTn id="48" fill="hold">
                            <p:stCondLst>
                              <p:cond delay="6000"/>
                            </p:stCondLst>
                            <p:childTnLst>
                              <p:par>
                                <p:cTn id="49" presetID="42" presetClass="path" presetSubtype="0" accel="50000" decel="50000" fill="hold" nodeType="afterEffect">
                                  <p:stCondLst>
                                    <p:cond delay="0"/>
                                  </p:stCondLst>
                                  <p:childTnLst>
                                    <p:animMotion origin="layout" path="M 0 0 L 0 0.25 E" pathEditMode="relative" ptsTypes="">
                                      <p:cBhvr>
                                        <p:cTn id="50" dur="2000" fill="hold"/>
                                        <p:tgtEl>
                                          <p:spTgt spid="6"/>
                                        </p:tgtEl>
                                        <p:attrNameLst>
                                          <p:attrName>ppt_x</p:attrName>
                                          <p:attrName>ppt_y</p:attrName>
                                        </p:attrNameLst>
                                      </p:cBhvr>
                                    </p:animMotion>
                                  </p:childTnLst>
                                </p:cTn>
                              </p:par>
                              <p:par>
                                <p:cTn id="51" presetID="10" presetClass="exit" presetSubtype="0" fill="hold"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8500"/>
                            </p:stCondLst>
                            <p:childTnLst>
                              <p:par>
                                <p:cTn id="60" presetID="6" presetClass="entr" presetSubtype="32"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out)">
                                      <p:cBhvr>
                                        <p:cTn id="62"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5" cy="1656184"/>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tx1"/>
                </a:solidFill>
                <a:latin typeface="Aharoni" pitchFamily="2" charset="-79"/>
                <a:cs typeface="Aharoni" pitchFamily="2" charset="-79"/>
              </a:rPr>
              <a:t>Livello 5</a:t>
            </a:r>
          </a:p>
          <a:p>
            <a:pPr algn="ctr"/>
            <a:r>
              <a:rPr lang="it-IT" sz="2000" dirty="0">
                <a:solidFill>
                  <a:schemeClr val="tx1"/>
                </a:solidFill>
                <a:latin typeface="Aharoni" pitchFamily="2" charset="-79"/>
                <a:cs typeface="Aharoni" pitchFamily="2" charset="-79"/>
              </a:rPr>
              <a:t>Che cosa rappresenta la Nike</a:t>
            </a:r>
            <a:r>
              <a:rPr lang="it-IT" sz="2000" dirty="0" smtClean="0">
                <a:solidFill>
                  <a:schemeClr val="tx1"/>
                </a:solidFill>
                <a:latin typeface="Aharoni" pitchFamily="2" charset="-79"/>
                <a:cs typeface="Aharoni" pitchFamily="2" charset="-79"/>
              </a:rPr>
              <a:t>?</a:t>
            </a:r>
            <a:endParaRPr lang="it-IT" sz="2000" dirty="0">
              <a:solidFill>
                <a:schemeClr val="tx1"/>
              </a:solidFill>
              <a:latin typeface="Aharoni" pitchFamily="2" charset="-79"/>
              <a:cs typeface="Aharoni" pitchFamily="2" charset="-79"/>
            </a:endParaRPr>
          </a:p>
        </p:txBody>
      </p:sp>
      <p:sp>
        <p:nvSpPr>
          <p:cNvPr id="14" name="Rettangolo 13">
            <a:hlinkClick r:id="rId6" action="ppaction://hlinksldjump"/>
          </p:cNvPr>
          <p:cNvSpPr/>
          <p:nvPr/>
        </p:nvSpPr>
        <p:spPr>
          <a:xfrm>
            <a:off x="3088051" y="242088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discordia</a:t>
            </a:r>
          </a:p>
        </p:txBody>
      </p:sp>
      <p:sp>
        <p:nvSpPr>
          <p:cNvPr id="15" name="Rettangolo 14">
            <a:hlinkClick r:id="rId6" action="ppaction://hlinksldjump"/>
          </p:cNvPr>
          <p:cNvSpPr/>
          <p:nvPr/>
        </p:nvSpPr>
        <p:spPr>
          <a:xfrm>
            <a:off x="3080268" y="3293368"/>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Il bene</a:t>
            </a:r>
          </a:p>
        </p:txBody>
      </p:sp>
      <p:sp>
        <p:nvSpPr>
          <p:cNvPr id="16" name="Rettangolo 15">
            <a:hlinkClick r:id="rId6" action="ppaction://hlinksldjump"/>
          </p:cNvPr>
          <p:cNvSpPr/>
          <p:nvPr/>
        </p:nvSpPr>
        <p:spPr>
          <a:xfrm>
            <a:off x="3095834" y="4193285"/>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La prudenza</a:t>
            </a:r>
          </a:p>
        </p:txBody>
      </p:sp>
      <p:sp>
        <p:nvSpPr>
          <p:cNvPr id="17" name="Rettangolo 16">
            <a:hlinkClick r:id="rId7" action="ppaction://hlinksldjump"/>
          </p:cNvPr>
          <p:cNvSpPr/>
          <p:nvPr/>
        </p:nvSpPr>
        <p:spPr>
          <a:xfrm>
            <a:off x="3088051" y="5157192"/>
            <a:ext cx="2960118" cy="720080"/>
          </a:xfrm>
          <a:prstGeom prst="rect">
            <a:avLst/>
          </a:prstGeom>
          <a:solidFill>
            <a:srgbClr val="FFFF00"/>
          </a:solidFill>
          <a:ln>
            <a:solidFill>
              <a:srgbClr val="FFFF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tx1"/>
                </a:solidFill>
                <a:latin typeface="Aharoni" pitchFamily="2" charset="-79"/>
                <a:cs typeface="Aharoni" pitchFamily="2" charset="-79"/>
              </a:rPr>
              <a:t>Le vittorie conseguite</a:t>
            </a:r>
          </a:p>
        </p:txBody>
      </p:sp>
      <p:pic>
        <p:nvPicPr>
          <p:cNvPr id="18" name="Immagine 17"/>
          <p:cNvPicPr>
            <a:picLocks noChangeAspect="1"/>
          </p:cNvPicPr>
          <p:nvPr/>
        </p:nvPicPr>
        <p:blipFill>
          <a:blip r:embed="rId8">
            <a:extLst>
              <a:ext uri="{BEBA8EAE-BF5A-486C-A8C5-ECC9F3942E4B}">
                <a14:imgProps xmlns:a14="http://schemas.microsoft.com/office/drawing/2010/main">
                  <a14:imgLayer r:embed="rId9">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CasellaDiTesto 18"/>
          <p:cNvSpPr txBox="1"/>
          <p:nvPr/>
        </p:nvSpPr>
        <p:spPr>
          <a:xfrm>
            <a:off x="887334" y="620687"/>
            <a:ext cx="7369325" cy="1200329"/>
          </a:xfrm>
          <a:prstGeom prst="rect">
            <a:avLst/>
          </a:prstGeom>
          <a:noFill/>
        </p:spPr>
        <p:txBody>
          <a:bodyPr wrap="none" rtlCol="0">
            <a:spAutoFit/>
          </a:bodyPr>
          <a:lstStyle/>
          <a:p>
            <a:r>
              <a:rPr lang="it-IT" sz="7200" dirty="0" smtClean="0">
                <a:latin typeface="Stencil" pitchFamily="82" charset="0"/>
              </a:rPr>
              <a:t>AFRODITE WINS!</a:t>
            </a:r>
            <a:endParaRPr lang="it-IT" sz="7200" dirty="0">
              <a:latin typeface="Stencil" pitchFamily="82" charset="0"/>
            </a:endParaRPr>
          </a:p>
        </p:txBody>
      </p:sp>
      <p:sp>
        <p:nvSpPr>
          <p:cNvPr id="20" name="Rettangolo arrotondato 19">
            <a:hlinkClick r:id="rId10"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pic>
        <p:nvPicPr>
          <p:cNvPr id="22" name="Immagin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04" y="4298032"/>
            <a:ext cx="2438400" cy="2438400"/>
          </a:xfrm>
          <a:prstGeom prst="rect">
            <a:avLst/>
          </a:prstGeom>
        </p:spPr>
      </p:pic>
    </p:spTree>
    <p:extLst>
      <p:ext uri="{BB962C8B-B14F-4D97-AF65-F5344CB8AC3E}">
        <p14:creationId xmlns:p14="http://schemas.microsoft.com/office/powerpoint/2010/main" val="392121591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6"/>
                                        </p:tgtEl>
                                        <p:attrNameLst>
                                          <p:attrName>fillcolor</p:attrName>
                                        </p:attrNameLst>
                                      </p:cBhvr>
                                      <p:to>
                                        <a:srgbClr val="FF0000"/>
                                      </p:to>
                                    </p:animClr>
                                    <p:set>
                                      <p:cBhvr>
                                        <p:cTn id="15" dur="2000" fill="hold"/>
                                        <p:tgtEl>
                                          <p:spTgt spid="16"/>
                                        </p:tgtEl>
                                        <p:attrNameLst>
                                          <p:attrName>fill.type</p:attrName>
                                        </p:attrNameLst>
                                      </p:cBhvr>
                                      <p:to>
                                        <p:strVal val="solid"/>
                                      </p:to>
                                    </p:set>
                                    <p:set>
                                      <p:cBhvr>
                                        <p:cTn id="16" dur="2000" fill="hold"/>
                                        <p:tgtEl>
                                          <p:spTgt spid="16"/>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2" presetClass="emph" presetSubtype="0" fill="hold" nodeType="afterEffect">
                                  <p:stCondLst>
                                    <p:cond delay="0"/>
                                  </p:stCondLst>
                                  <p:childTnLst>
                                    <p:animRot by="120000">
                                      <p:cBhvr>
                                        <p:cTn id="40" dur="100" fill="hold">
                                          <p:stCondLst>
                                            <p:cond delay="0"/>
                                          </p:stCondLst>
                                        </p:cTn>
                                        <p:tgtEl>
                                          <p:spTgt spid="22"/>
                                        </p:tgtEl>
                                        <p:attrNameLst>
                                          <p:attrName>r</p:attrName>
                                        </p:attrNameLst>
                                      </p:cBhvr>
                                    </p:animRot>
                                    <p:animRot by="-240000">
                                      <p:cBhvr>
                                        <p:cTn id="41" dur="200" fill="hold">
                                          <p:stCondLst>
                                            <p:cond delay="200"/>
                                          </p:stCondLst>
                                        </p:cTn>
                                        <p:tgtEl>
                                          <p:spTgt spid="22"/>
                                        </p:tgtEl>
                                        <p:attrNameLst>
                                          <p:attrName>r</p:attrName>
                                        </p:attrNameLst>
                                      </p:cBhvr>
                                    </p:animRot>
                                    <p:animRot by="240000">
                                      <p:cBhvr>
                                        <p:cTn id="42" dur="200" fill="hold">
                                          <p:stCondLst>
                                            <p:cond delay="400"/>
                                          </p:stCondLst>
                                        </p:cTn>
                                        <p:tgtEl>
                                          <p:spTgt spid="22"/>
                                        </p:tgtEl>
                                        <p:attrNameLst>
                                          <p:attrName>r</p:attrName>
                                        </p:attrNameLst>
                                      </p:cBhvr>
                                    </p:animRot>
                                    <p:animRot by="-240000">
                                      <p:cBhvr>
                                        <p:cTn id="43" dur="200" fill="hold">
                                          <p:stCondLst>
                                            <p:cond delay="600"/>
                                          </p:stCondLst>
                                        </p:cTn>
                                        <p:tgtEl>
                                          <p:spTgt spid="22"/>
                                        </p:tgtEl>
                                        <p:attrNameLst>
                                          <p:attrName>r</p:attrName>
                                        </p:attrNameLst>
                                      </p:cBhvr>
                                    </p:animRot>
                                    <p:animRot by="120000">
                                      <p:cBhvr>
                                        <p:cTn id="44" dur="200" fill="hold">
                                          <p:stCondLst>
                                            <p:cond delay="800"/>
                                          </p:stCondLst>
                                        </p:cTn>
                                        <p:tgtEl>
                                          <p:spTgt spid="22"/>
                                        </p:tgtEl>
                                        <p:attrNameLst>
                                          <p:attrName>r</p:attrName>
                                        </p:attrNameLst>
                                      </p:cBhvr>
                                    </p:animRot>
                                  </p:childTnLst>
                                </p:cTn>
                              </p:par>
                            </p:childTnLst>
                          </p:cTn>
                        </p:par>
                        <p:par>
                          <p:cTn id="45" fill="hold">
                            <p:stCondLst>
                              <p:cond delay="4500"/>
                            </p:stCondLst>
                            <p:childTnLst>
                              <p:par>
                                <p:cTn id="46" presetID="31" presetClass="exit" presetSubtype="0" fill="hold" nodeType="afterEffect">
                                  <p:stCondLst>
                                    <p:cond delay="0"/>
                                  </p:stCondLst>
                                  <p:childTnLst>
                                    <p:anim calcmode="lin" valueType="num">
                                      <p:cBhvr>
                                        <p:cTn id="47" dur="1000"/>
                                        <p:tgtEl>
                                          <p:spTgt spid="7"/>
                                        </p:tgtEl>
                                        <p:attrNameLst>
                                          <p:attrName>ppt_w</p:attrName>
                                        </p:attrNameLst>
                                      </p:cBhvr>
                                      <p:tavLst>
                                        <p:tav tm="0">
                                          <p:val>
                                            <p:strVal val="ppt_w"/>
                                          </p:val>
                                        </p:tav>
                                        <p:tav tm="100000">
                                          <p:val>
                                            <p:fltVal val="0"/>
                                          </p:val>
                                        </p:tav>
                                      </p:tavLst>
                                    </p:anim>
                                    <p:anim calcmode="lin" valueType="num">
                                      <p:cBhvr>
                                        <p:cTn id="48" dur="1000"/>
                                        <p:tgtEl>
                                          <p:spTgt spid="7"/>
                                        </p:tgtEl>
                                        <p:attrNameLst>
                                          <p:attrName>ppt_h</p:attrName>
                                        </p:attrNameLst>
                                      </p:cBhvr>
                                      <p:tavLst>
                                        <p:tav tm="0">
                                          <p:val>
                                            <p:strVal val="ppt_h"/>
                                          </p:val>
                                        </p:tav>
                                        <p:tav tm="100000">
                                          <p:val>
                                            <p:fltVal val="0"/>
                                          </p:val>
                                        </p:tav>
                                      </p:tavLst>
                                    </p:anim>
                                    <p:anim calcmode="lin" valueType="num">
                                      <p:cBhvr>
                                        <p:cTn id="49" dur="1000"/>
                                        <p:tgtEl>
                                          <p:spTgt spid="7"/>
                                        </p:tgtEl>
                                        <p:attrNameLst>
                                          <p:attrName>style.rotation</p:attrName>
                                        </p:attrNameLst>
                                      </p:cBhvr>
                                      <p:tavLst>
                                        <p:tav tm="0">
                                          <p:val>
                                            <p:fltVal val="0"/>
                                          </p:val>
                                        </p:tav>
                                        <p:tav tm="100000">
                                          <p:val>
                                            <p:fltVal val="90"/>
                                          </p:val>
                                        </p:tav>
                                      </p:tavLst>
                                    </p:anim>
                                    <p:animEffect transition="out" filter="fade">
                                      <p:cBhvr>
                                        <p:cTn id="50" dur="1000"/>
                                        <p:tgtEl>
                                          <p:spTgt spid="7"/>
                                        </p:tgtEl>
                                      </p:cBhvr>
                                    </p:animEffect>
                                    <p:set>
                                      <p:cBhvr>
                                        <p:cTn id="51" dur="1" fill="hold">
                                          <p:stCondLst>
                                            <p:cond delay="999"/>
                                          </p:stCondLst>
                                        </p:cTn>
                                        <p:tgtEl>
                                          <p:spTgt spid="7"/>
                                        </p:tgtEl>
                                        <p:attrNameLst>
                                          <p:attrName>style.visibility</p:attrName>
                                        </p:attrNameLst>
                                      </p:cBhvr>
                                      <p:to>
                                        <p:strVal val="hidden"/>
                                      </p:to>
                                    </p:set>
                                  </p:childTnLst>
                                </p:cTn>
                              </p:par>
                            </p:childTnLst>
                          </p:cTn>
                        </p:par>
                        <p:par>
                          <p:cTn id="52" fill="hold">
                            <p:stCondLst>
                              <p:cond delay="5500"/>
                            </p:stCondLst>
                            <p:childTnLst>
                              <p:par>
                                <p:cTn id="53" presetID="10" presetClass="exit" presetSubtype="0" fill="hold" nodeType="after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6000"/>
                            </p:stCondLst>
                            <p:childTnLst>
                              <p:par>
                                <p:cTn id="57" presetID="42" presetClass="path" presetSubtype="0" accel="50000" decel="50000" fill="hold" nodeType="afterEffect">
                                  <p:stCondLst>
                                    <p:cond delay="0"/>
                                  </p:stCondLst>
                                  <p:childTnLst>
                                    <p:animMotion origin="layout" path="M 0 0 L 0 0.25 E" pathEditMode="relative" ptsTypes="">
                                      <p:cBhvr>
                                        <p:cTn id="58" dur="2000" fill="hold"/>
                                        <p:tgtEl>
                                          <p:spTgt spid="22"/>
                                        </p:tgtEl>
                                        <p:attrNameLst>
                                          <p:attrName>ppt_x</p:attrName>
                                          <p:attrName>ppt_y</p:attrName>
                                        </p:attrNameLst>
                                      </p:cBhvr>
                                    </p:animMotion>
                                  </p:childTnLst>
                                </p:cTn>
                              </p:par>
                              <p:par>
                                <p:cTn id="59" presetID="10" presetClass="exit" presetSubtype="0" fill="hold" nodeType="withEffect">
                                  <p:stCondLst>
                                    <p:cond delay="0"/>
                                  </p:stCondLst>
                                  <p:childTnLst>
                                    <p:animEffect transition="out" filter="fade">
                                      <p:cBhvr>
                                        <p:cTn id="60" dur="500"/>
                                        <p:tgtEl>
                                          <p:spTgt spid="22"/>
                                        </p:tgtEl>
                                      </p:cBhvr>
                                    </p:animEffect>
                                    <p:set>
                                      <p:cBhvr>
                                        <p:cTn id="61" dur="1" fill="hold">
                                          <p:stCondLst>
                                            <p:cond delay="499"/>
                                          </p:stCondLst>
                                        </p:cTn>
                                        <p:tgtEl>
                                          <p:spTgt spid="22"/>
                                        </p:tgtEl>
                                        <p:attrNameLst>
                                          <p:attrName>style.visibility</p:attrName>
                                        </p:attrNameLst>
                                      </p:cBhvr>
                                      <p:to>
                                        <p:strVal val="hidden"/>
                                      </p:to>
                                    </p:set>
                                  </p:childTnLst>
                                </p:cTn>
                              </p:par>
                            </p:childTnLst>
                          </p:cTn>
                        </p:par>
                        <p:par>
                          <p:cTn id="62" fill="hold">
                            <p:stCondLst>
                              <p:cond delay="8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par>
                          <p:cTn id="67" fill="hold">
                            <p:stCondLst>
                              <p:cond delay="8500"/>
                            </p:stCondLst>
                            <p:childTnLst>
                              <p:par>
                                <p:cTn id="68" presetID="6" presetClass="entr" presetSubtype="3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circle(out)">
                                      <p:cBhvr>
                                        <p:cTn id="7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6000" b="1" dirty="0" smtClean="0">
                <a:solidFill>
                  <a:schemeClr val="bg1"/>
                </a:solidFill>
              </a:rPr>
              <a:t>MERLO0ZZO</a:t>
            </a:r>
            <a:endParaRPr lang="it-IT" sz="6000" b="1" dirty="0">
              <a:solidFill>
                <a:schemeClr val="bg1"/>
              </a:solidFill>
            </a:endParaRPr>
          </a:p>
        </p:txBody>
      </p:sp>
      <p:sp>
        <p:nvSpPr>
          <p:cNvPr id="3" name="Segnaposto contenuto 2"/>
          <p:cNvSpPr>
            <a:spLocks noGrp="1"/>
          </p:cNvSpPr>
          <p:nvPr>
            <p:ph idx="1"/>
          </p:nvPr>
        </p:nvSpPr>
        <p:spPr/>
        <p:txBody>
          <a:bodyPr/>
          <a:lstStyle/>
          <a:p>
            <a:r>
              <a:rPr lang="it-IT" sz="7200" b="1" dirty="0" smtClean="0">
                <a:solidFill>
                  <a:schemeClr val="bg1"/>
                </a:solidFill>
              </a:rPr>
              <a:t>merlo0zzo</a:t>
            </a:r>
            <a:endParaRPr lang="it-IT" sz="7200" b="1" dirty="0">
              <a:solidFill>
                <a:schemeClr val="bg1"/>
              </a:solidFill>
            </a:endParaRPr>
          </a:p>
        </p:txBody>
      </p:sp>
    </p:spTree>
    <p:extLst>
      <p:ext uri="{BB962C8B-B14F-4D97-AF65-F5344CB8AC3E}">
        <p14:creationId xmlns:p14="http://schemas.microsoft.com/office/powerpoint/2010/main" val="269543930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3" name="epee 15.wav"/>
          </p:stSnd>
        </p:sndAc>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dirty="0"/>
          </a:p>
        </p:txBody>
      </p:sp>
      <p:sp>
        <p:nvSpPr>
          <p:cNvPr id="3" name="Sottotitolo 2"/>
          <p:cNvSpPr>
            <a:spLocks noGrp="1"/>
          </p:cNvSpPr>
          <p:nvPr>
            <p:ph type="subTitle" idx="1"/>
          </p:nvPr>
        </p:nvSpPr>
        <p:spPr/>
        <p:txBody>
          <a:bodyPr/>
          <a:lstStyle/>
          <a:p>
            <a:endParaRPr lang="it-IT" dirty="0"/>
          </a:p>
        </p:txBody>
      </p:sp>
      <p:pic>
        <p:nvPicPr>
          <p:cNvPr id="6" name="Immagin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CasellaDiTesto 12"/>
          <p:cNvSpPr txBox="1"/>
          <p:nvPr/>
        </p:nvSpPr>
        <p:spPr>
          <a:xfrm>
            <a:off x="961076" y="620688"/>
            <a:ext cx="7221850" cy="2123658"/>
          </a:xfrm>
          <a:prstGeom prst="rect">
            <a:avLst/>
          </a:prstGeom>
          <a:noFill/>
        </p:spPr>
        <p:txBody>
          <a:bodyPr wrap="none" rtlCol="0">
            <a:spAutoFit/>
          </a:bodyPr>
          <a:lstStyle/>
          <a:p>
            <a:pPr algn="ctr"/>
            <a:r>
              <a:rPr lang="it-IT" sz="6600" dirty="0" smtClean="0">
                <a:latin typeface="Stencil" pitchFamily="82" charset="0"/>
              </a:rPr>
              <a:t>BATTLE STARTS!</a:t>
            </a:r>
          </a:p>
          <a:p>
            <a:pPr algn="ctr"/>
            <a:r>
              <a:rPr lang="it-IT" sz="6600" dirty="0" smtClean="0">
                <a:latin typeface="Stencil" pitchFamily="82" charset="0"/>
              </a:rPr>
              <a:t>ERA VS AFRODITE</a:t>
            </a:r>
            <a:endParaRPr lang="it-IT" sz="6600" dirty="0">
              <a:latin typeface="Stencil" pitchFamily="82" charset="0"/>
            </a:endParaRPr>
          </a:p>
        </p:txBody>
      </p:sp>
      <p:pic>
        <p:nvPicPr>
          <p:cNvPr id="14" name="Immagin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sp>
        <p:nvSpPr>
          <p:cNvPr id="15" name="Rettangolo 14"/>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smtClean="0">
                <a:latin typeface="Aharoni" pitchFamily="2" charset="-79"/>
                <a:cs typeface="Aharoni" pitchFamily="2" charset="-79"/>
              </a:rPr>
              <a:t>Come veniva chiamata Era dai romani?</a:t>
            </a:r>
            <a:endParaRPr lang="it-IT" sz="2000" dirty="0">
              <a:latin typeface="Aharoni" pitchFamily="2" charset="-79"/>
              <a:cs typeface="Aharoni" pitchFamily="2" charset="-79"/>
            </a:endParaRPr>
          </a:p>
        </p:txBody>
      </p:sp>
      <p:sp>
        <p:nvSpPr>
          <p:cNvPr id="16" name="Rettangolo 15">
            <a:hlinkClick r:id="rId9" action="ppaction://hlinksldjump"/>
          </p:cNvPr>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Giove</a:t>
            </a:r>
            <a:endParaRPr lang="it-IT" dirty="0">
              <a:latin typeface="Aharoni" pitchFamily="2" charset="-79"/>
              <a:cs typeface="Aharoni" pitchFamily="2" charset="-79"/>
            </a:endParaRPr>
          </a:p>
        </p:txBody>
      </p:sp>
      <p:sp>
        <p:nvSpPr>
          <p:cNvPr id="17" name="Rettangolo 16">
            <a:hlinkClick r:id="rId10" action="ppaction://hlinksldjump"/>
          </p:cNvPr>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Giunone</a:t>
            </a:r>
            <a:endParaRPr lang="it-IT" dirty="0">
              <a:latin typeface="Aharoni" pitchFamily="2" charset="-79"/>
              <a:cs typeface="Aharoni" pitchFamily="2" charset="-79"/>
            </a:endParaRPr>
          </a:p>
        </p:txBody>
      </p:sp>
      <p:sp>
        <p:nvSpPr>
          <p:cNvPr id="18" name="Rettangolo 17">
            <a:hlinkClick r:id="rId9" action="ppaction://hlinksldjump"/>
          </p:cNvPr>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Minerva</a:t>
            </a:r>
            <a:endParaRPr lang="it-IT" dirty="0">
              <a:latin typeface="Aharoni" pitchFamily="2" charset="-79"/>
              <a:cs typeface="Aharoni" pitchFamily="2" charset="-79"/>
            </a:endParaRPr>
          </a:p>
        </p:txBody>
      </p:sp>
      <p:sp>
        <p:nvSpPr>
          <p:cNvPr id="19" name="Rettangolo 18">
            <a:hlinkClick r:id="rId9" action="ppaction://hlinksldjump"/>
          </p:cNvPr>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Venere</a:t>
            </a:r>
            <a:endParaRPr lang="it-IT" dirty="0">
              <a:latin typeface="Aharoni" pitchFamily="2" charset="-79"/>
              <a:cs typeface="Aharoni" pitchFamily="2" charset="-79"/>
            </a:endParaRPr>
          </a:p>
        </p:txBody>
      </p:sp>
      <p:pic>
        <p:nvPicPr>
          <p:cNvPr id="4" name="ambiguousキルラキル 8bi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376428" y="6248400"/>
            <a:ext cx="609600" cy="609600"/>
          </a:xfrm>
          <a:prstGeom prst="rect">
            <a:avLst/>
          </a:prstGeom>
        </p:spPr>
      </p:pic>
    </p:spTree>
    <p:extLst>
      <p:ext uri="{BB962C8B-B14F-4D97-AF65-F5344CB8AC3E}">
        <p14:creationId xmlns:p14="http://schemas.microsoft.com/office/powerpoint/2010/main" val="2216815699"/>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4"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 presetClass="entr" presetSubtype="4" fill="hold" grpId="0" nodeType="afterEffect">
                                  <p:stCondLst>
                                    <p:cond delay="0"/>
                                  </p:stCondLst>
                                  <p:iterate type="lt">
                                    <p:tmPct val="0"/>
                                  </p:iterate>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34" presetClass="emph" presetSubtype="0" fill="hold" grpId="1" nodeType="afterEffect">
                                  <p:stCondLst>
                                    <p:cond delay="0"/>
                                  </p:stCondLst>
                                  <p:iterate type="lt">
                                    <p:tmPct val="10000"/>
                                  </p:iterate>
                                  <p:childTnLst>
                                    <p:animMotion origin="layout" path="M 0.0 0.0 L 0.0 -0.07213" pathEditMode="relative" ptsTypes="">
                                      <p:cBhvr>
                                        <p:cTn id="14" dur="250" accel="50000" decel="50000" autoRev="1" fill="hold">
                                          <p:stCondLst>
                                            <p:cond delay="0"/>
                                          </p:stCondLst>
                                        </p:cTn>
                                        <p:tgtEl>
                                          <p:spTgt spid="13"/>
                                        </p:tgtEl>
                                        <p:attrNameLst>
                                          <p:attrName>ppt_x</p:attrName>
                                          <p:attrName>ppt_y</p:attrName>
                                        </p:attrNameLst>
                                      </p:cBhvr>
                                    </p:animMotion>
                                    <p:animRot by="1500000">
                                      <p:cBhvr>
                                        <p:cTn id="15" dur="125" fill="hold">
                                          <p:stCondLst>
                                            <p:cond delay="0"/>
                                          </p:stCondLst>
                                        </p:cTn>
                                        <p:tgtEl>
                                          <p:spTgt spid="13"/>
                                        </p:tgtEl>
                                        <p:attrNameLst>
                                          <p:attrName>r</p:attrName>
                                        </p:attrNameLst>
                                      </p:cBhvr>
                                    </p:animRot>
                                    <p:animRot by="-1500000">
                                      <p:cBhvr>
                                        <p:cTn id="16" dur="125" fill="hold">
                                          <p:stCondLst>
                                            <p:cond delay="125"/>
                                          </p:stCondLst>
                                        </p:cTn>
                                        <p:tgtEl>
                                          <p:spTgt spid="13"/>
                                        </p:tgtEl>
                                        <p:attrNameLst>
                                          <p:attrName>r</p:attrName>
                                        </p:attrNameLst>
                                      </p:cBhvr>
                                    </p:animRot>
                                    <p:animRot by="-1500000">
                                      <p:cBhvr>
                                        <p:cTn id="17" dur="125" fill="hold">
                                          <p:stCondLst>
                                            <p:cond delay="250"/>
                                          </p:stCondLst>
                                        </p:cTn>
                                        <p:tgtEl>
                                          <p:spTgt spid="13"/>
                                        </p:tgtEl>
                                        <p:attrNameLst>
                                          <p:attrName>r</p:attrName>
                                        </p:attrNameLst>
                                      </p:cBhvr>
                                    </p:animRot>
                                    <p:animRot by="1500000">
                                      <p:cBhvr>
                                        <p:cTn id="18" dur="125" fill="hold">
                                          <p:stCondLst>
                                            <p:cond delay="375"/>
                                          </p:stCondLst>
                                        </p:cTn>
                                        <p:tgtEl>
                                          <p:spTgt spid="13"/>
                                        </p:tgtEl>
                                        <p:attrNameLst>
                                          <p:attrName>r</p:attrName>
                                        </p:attrNameLst>
                                      </p:cBhvr>
                                    </p:animRot>
                                  </p:childTnLst>
                                </p:cTn>
                              </p:par>
                            </p:childTnLst>
                          </p:cTn>
                        </p:par>
                        <p:par>
                          <p:cTn id="19" fill="hold">
                            <p:stCondLst>
                              <p:cond delay="2250"/>
                            </p:stCondLst>
                            <p:childTnLst>
                              <p:par>
                                <p:cTn id="20" presetID="2" presetClass="exit" presetSubtype="1" fill="hold" grpId="2" nodeType="afterEffect">
                                  <p:stCondLst>
                                    <p:cond delay="0"/>
                                  </p:stCondLst>
                                  <p:iterate type="lt">
                                    <p:tmPct val="0"/>
                                  </p:iterate>
                                  <p:childTnLst>
                                    <p:anim calcmode="lin" valueType="num">
                                      <p:cBhvr additive="base">
                                        <p:cTn id="21" dur="500"/>
                                        <p:tgtEl>
                                          <p:spTgt spid="13"/>
                                        </p:tgtEl>
                                        <p:attrNameLst>
                                          <p:attrName>ppt_x</p:attrName>
                                        </p:attrNameLst>
                                      </p:cBhvr>
                                      <p:tavLst>
                                        <p:tav tm="0">
                                          <p:val>
                                            <p:strVal val="ppt_x"/>
                                          </p:val>
                                        </p:tav>
                                        <p:tav tm="100000">
                                          <p:val>
                                            <p:strVal val="ppt_x"/>
                                          </p:val>
                                        </p:tav>
                                      </p:tavLst>
                                    </p:anim>
                                    <p:anim calcmode="lin" valueType="num">
                                      <p:cBhvr additive="base">
                                        <p:cTn id="22" dur="500"/>
                                        <p:tgtEl>
                                          <p:spTgt spid="13"/>
                                        </p:tgtEl>
                                        <p:attrNameLst>
                                          <p:attrName>ppt_y</p:attrName>
                                        </p:attrNameLst>
                                      </p:cBhvr>
                                      <p:tavLst>
                                        <p:tav tm="0">
                                          <p:val>
                                            <p:strVal val="ppt_y"/>
                                          </p:val>
                                        </p:tav>
                                        <p:tav tm="100000">
                                          <p:val>
                                            <p:strVal val="0-ppt_h/2"/>
                                          </p:val>
                                        </p:tav>
                                      </p:tavLst>
                                    </p:anim>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2750"/>
                            </p:stCondLst>
                            <p:childTnLst>
                              <p:par>
                                <p:cTn id="25" presetID="10"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75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41" showWhenStopped="0">
                <p:cTn id="41" repeatCount="indefinite" fill="hold" display="0">
                  <p:stCondLst>
                    <p:cond delay="indefinite"/>
                  </p:stCondLst>
                  <p:endCondLst>
                    <p:cond evt="onStopAudio" delay="0">
                      <p:tgtEl>
                        <p:sldTgt/>
                      </p:tgtEl>
                    </p:cond>
                  </p:endCondLst>
                </p:cTn>
                <p:tgtEl>
                  <p:spTgt spid="4"/>
                </p:tgtEl>
              </p:cMediaNode>
            </p:audio>
          </p:childTnLst>
        </p:cTn>
      </p:par>
    </p:tnLst>
    <p:bldLst>
      <p:bldP spid="13" grpId="0"/>
      <p:bldP spid="13" grpId="1"/>
      <p:bldP spid="13" grpId="2"/>
      <p:bldP spid="15" grpId="0" animBg="1"/>
      <p:bldP spid="16" grpId="0" animBg="1"/>
      <p:bldP spid="17" grpId="0" animBg="1"/>
      <p:bldP spid="18"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Come veniva chiamata Era dai romani?</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Giove</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Giunone</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Minerva</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Venere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smtClean="0">
                <a:solidFill>
                  <a:schemeClr val="bg1"/>
                </a:solidFill>
                <a:latin typeface="Aharoni" pitchFamily="2" charset="-79"/>
                <a:cs typeface="Aharoni" pitchFamily="2" charset="-79"/>
              </a:rPr>
              <a:t>Zeus l’ha chiesta in moglie sotto forma di...</a:t>
            </a:r>
            <a:endParaRPr lang="it-IT" sz="2000" dirty="0">
              <a:solidFill>
                <a:schemeClr val="bg1"/>
              </a:solidFill>
              <a:latin typeface="Aharoni" pitchFamily="2" charset="-79"/>
              <a:cs typeface="Aharoni" pitchFamily="2" charset="-79"/>
            </a:endParaRPr>
          </a:p>
        </p:txBody>
      </p:sp>
      <p:sp>
        <p:nvSpPr>
          <p:cNvPr id="20" name="Rettangolo 19">
            <a:hlinkClick r:id="rId9"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Cornacchia</a:t>
            </a:r>
            <a:endParaRPr lang="it-IT" dirty="0">
              <a:latin typeface="Aharoni" pitchFamily="2" charset="-79"/>
              <a:cs typeface="Aharoni" pitchFamily="2" charset="-79"/>
            </a:endParaRPr>
          </a:p>
        </p:txBody>
      </p:sp>
      <p:sp>
        <p:nvSpPr>
          <p:cNvPr id="21" name="Rettangolo 20">
            <a:hlinkClick r:id="rId9"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Pavone</a:t>
            </a:r>
            <a:endParaRPr lang="it-IT" dirty="0">
              <a:latin typeface="Aharoni" pitchFamily="2" charset="-79"/>
              <a:cs typeface="Aharoni" pitchFamily="2" charset="-79"/>
            </a:endParaRPr>
          </a:p>
        </p:txBody>
      </p:sp>
      <p:sp>
        <p:nvSpPr>
          <p:cNvPr id="22" name="Rettangolo 21">
            <a:hlinkClick r:id="rId10" action="ppaction://hlinksldjump"/>
          </p:cNvPr>
          <p:cNvSpPr/>
          <p:nvPr/>
        </p:nvSpPr>
        <p:spPr>
          <a:xfrm>
            <a:off x="3095835"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Cuculo</a:t>
            </a:r>
            <a:endParaRPr lang="it-IT" dirty="0">
              <a:latin typeface="Aharoni" pitchFamily="2" charset="-79"/>
              <a:cs typeface="Aharoni" pitchFamily="2" charset="-79"/>
            </a:endParaRPr>
          </a:p>
        </p:txBody>
      </p:sp>
      <p:sp>
        <p:nvSpPr>
          <p:cNvPr id="23" name="Rettangolo 22">
            <a:hlinkClick r:id="rId9" action="ppaction://hlinksldjump"/>
          </p:cNvPr>
          <p:cNvSpPr/>
          <p:nvPr/>
        </p:nvSpPr>
        <p:spPr>
          <a:xfrm>
            <a:off x="3095836"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Aquila</a:t>
            </a:r>
            <a:endParaRPr lang="it-IT" dirty="0">
              <a:latin typeface="Aharoni" pitchFamily="2" charset="-79"/>
              <a:cs typeface="Aharoni" pitchFamily="2" charset="-79"/>
            </a:endParaRPr>
          </a:p>
        </p:txBody>
      </p:sp>
    </p:spTree>
    <p:extLst>
      <p:ext uri="{BB962C8B-B14F-4D97-AF65-F5344CB8AC3E}">
        <p14:creationId xmlns:p14="http://schemas.microsoft.com/office/powerpoint/2010/main" val="1521276374"/>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grpId="0" nodeType="withEffect">
                                  <p:stCondLst>
                                    <p:cond delay="0"/>
                                  </p:stCondLst>
                                  <p:childTnLst>
                                    <p:animClr clrSpc="rgb" dir="cw">
                                      <p:cBhvr>
                                        <p:cTn id="6" dur="2000" fill="hold"/>
                                        <p:tgtEl>
                                          <p:spTgt spid="15"/>
                                        </p:tgtEl>
                                        <p:attrNameLst>
                                          <p:attrName>fillcolor</p:attrName>
                                        </p:attrNameLst>
                                      </p:cBhvr>
                                      <p:to>
                                        <a:srgbClr val="92D05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1" nodeType="after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5" grpId="1" animBg="1"/>
      <p:bldP spid="16" grpId="0" animBg="1"/>
      <p:bldP spid="17" grpId="0" animBg="1"/>
      <p:bldP spid="19" grpId="0" animBg="1"/>
      <p:bldP spid="20" grpId="0" animBg="1"/>
      <p:bldP spid="21" grpId="0" animBg="1"/>
      <p:bldP spid="22" grpId="0" animBg="1"/>
      <p:bldP spid="2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7" y="620688"/>
            <a:ext cx="2952328" cy="1656184"/>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1</a:t>
            </a:r>
          </a:p>
          <a:p>
            <a:pPr algn="ctr"/>
            <a:r>
              <a:rPr lang="it-IT" sz="2000" dirty="0">
                <a:latin typeface="Aharoni" pitchFamily="2" charset="-79"/>
                <a:cs typeface="Aharoni" pitchFamily="2" charset="-79"/>
              </a:rPr>
              <a:t>Come veniva chiamata Era dai romani?</a:t>
            </a:r>
          </a:p>
        </p:txBody>
      </p:sp>
      <p:sp>
        <p:nvSpPr>
          <p:cNvPr id="14" name="Rettangolo 13"/>
          <p:cNvSpPr/>
          <p:nvPr/>
        </p:nvSpPr>
        <p:spPr>
          <a:xfrm>
            <a:off x="3095837" y="2420888"/>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Giove</a:t>
            </a:r>
          </a:p>
        </p:txBody>
      </p:sp>
      <p:sp>
        <p:nvSpPr>
          <p:cNvPr id="15" name="Rettangolo 14"/>
          <p:cNvSpPr/>
          <p:nvPr/>
        </p:nvSpPr>
        <p:spPr>
          <a:xfrm>
            <a:off x="3095837" y="3288833"/>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Giunone</a:t>
            </a:r>
          </a:p>
        </p:txBody>
      </p:sp>
      <p:sp>
        <p:nvSpPr>
          <p:cNvPr id="16" name="Rettangolo 15"/>
          <p:cNvSpPr/>
          <p:nvPr/>
        </p:nvSpPr>
        <p:spPr>
          <a:xfrm>
            <a:off x="3095837" y="4198289"/>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Minerva</a:t>
            </a:r>
          </a:p>
        </p:txBody>
      </p:sp>
      <p:sp>
        <p:nvSpPr>
          <p:cNvPr id="17" name="Rettangolo 16"/>
          <p:cNvSpPr/>
          <p:nvPr/>
        </p:nvSpPr>
        <p:spPr>
          <a:xfrm>
            <a:off x="3095836" y="5157192"/>
            <a:ext cx="2952328" cy="720080"/>
          </a:xfrm>
          <a:prstGeom prst="rect">
            <a:avLst/>
          </a:prstGeom>
          <a:solidFill>
            <a:srgbClr val="FFC000"/>
          </a:solidFill>
          <a:ln>
            <a:solidFill>
              <a:srgbClr val="FFC00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Venere</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24" name="Rettangolo 23"/>
          <p:cNvSpPr/>
          <p:nvPr/>
        </p:nvSpPr>
        <p:spPr>
          <a:xfrm>
            <a:off x="3095837"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25" name="Rettangolo 24">
            <a:hlinkClick r:id="rId9" action="ppaction://hlinksldjump"/>
          </p:cNvPr>
          <p:cNvSpPr/>
          <p:nvPr/>
        </p:nvSpPr>
        <p:spPr>
          <a:xfrm>
            <a:off x="3095837"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26" name="Rettangolo 25">
            <a:hlinkClick r:id="rId9" action="ppaction://hlinksldjump"/>
          </p:cNvPr>
          <p:cNvSpPr/>
          <p:nvPr/>
        </p:nvSpPr>
        <p:spPr>
          <a:xfrm>
            <a:off x="3095838"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27" name="Rettangolo 26">
            <a:hlinkClick r:id="rId10" action="ppaction://hlinksldjump"/>
          </p:cNvPr>
          <p:cNvSpPr/>
          <p:nvPr/>
        </p:nvSpPr>
        <p:spPr>
          <a:xfrm>
            <a:off x="3095835"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28" name="Rettangolo 27">
            <a:hlinkClick r:id="rId9" action="ppaction://hlinksldjump"/>
          </p:cNvPr>
          <p:cNvSpPr/>
          <p:nvPr/>
        </p:nvSpPr>
        <p:spPr>
          <a:xfrm>
            <a:off x="3095836"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spTree>
    <p:extLst>
      <p:ext uri="{BB962C8B-B14F-4D97-AF65-F5344CB8AC3E}">
        <p14:creationId xmlns:p14="http://schemas.microsoft.com/office/powerpoint/2010/main" val="82159502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solidFill>
                  <a:schemeClr val="bg1"/>
                </a:solidFill>
                <a:latin typeface="AR JULIAN" pitchFamily="2" charset="0"/>
              </a:rPr>
              <a:t>Scegli il tuo personaggio</a:t>
            </a:r>
            <a:endParaRPr lang="it-IT" dirty="0">
              <a:solidFill>
                <a:schemeClr val="bg1"/>
              </a:solidFill>
              <a:latin typeface="AR JULIAN" pitchFamily="2" charset="0"/>
            </a:endParaRPr>
          </a:p>
        </p:txBody>
      </p:sp>
      <p:pic>
        <p:nvPicPr>
          <p:cNvPr id="5" name="Immagine 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59632" y="1752373"/>
            <a:ext cx="5713325" cy="3223763"/>
          </a:xfrm>
          <a:prstGeom prst="rect">
            <a:avLst/>
          </a:prstGeom>
        </p:spPr>
      </p:pic>
      <p:pic>
        <p:nvPicPr>
          <p:cNvPr id="6" name="Immagine 5"/>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51920" y="1752373"/>
            <a:ext cx="5713325" cy="3223763"/>
          </a:xfrm>
          <a:prstGeom prst="rect">
            <a:avLst/>
          </a:prstGeom>
        </p:spPr>
      </p:pic>
      <p:pic>
        <p:nvPicPr>
          <p:cNvPr id="8" name="Immagin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8791" y="2646876"/>
            <a:ext cx="708670" cy="708670"/>
          </a:xfrm>
          <a:prstGeom prst="rect">
            <a:avLst/>
          </a:prstGeom>
        </p:spPr>
      </p:pic>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6" y="2646876"/>
            <a:ext cx="708670" cy="708670"/>
          </a:xfrm>
          <a:prstGeom prst="rect">
            <a:avLst/>
          </a:prstGeom>
        </p:spPr>
      </p:pic>
      <p:sp>
        <p:nvSpPr>
          <p:cNvPr id="10" name="Rettangolo 9">
            <a:hlinkClick r:id="rId4" action="ppaction://hlinksldjump"/>
          </p:cNvPr>
          <p:cNvSpPr/>
          <p:nvPr/>
        </p:nvSpPr>
        <p:spPr>
          <a:xfrm>
            <a:off x="899592"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Bloccato</a:t>
            </a:r>
            <a:endParaRPr lang="it-IT" sz="2800" dirty="0">
              <a:latin typeface="AR JULIAN" pitchFamily="2" charset="0"/>
            </a:endParaRPr>
          </a:p>
        </p:txBody>
      </p:sp>
      <p:sp>
        <p:nvSpPr>
          <p:cNvPr id="11" name="Rettangolo 10">
            <a:hlinkClick r:id="rId4" action="ppaction://hlinksldjump"/>
          </p:cNvPr>
          <p:cNvSpPr/>
          <p:nvPr/>
        </p:nvSpPr>
        <p:spPr>
          <a:xfrm>
            <a:off x="3312541" y="5085184"/>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solidFill>
                  <a:schemeClr val="tx1"/>
                </a:solidFill>
                <a:latin typeface="AR JULIAN" pitchFamily="2" charset="0"/>
              </a:rPr>
              <a:t>Bloccato</a:t>
            </a:r>
            <a:endParaRPr lang="it-IT" sz="2800" dirty="0">
              <a:solidFill>
                <a:schemeClr val="tx1"/>
              </a:solidFill>
              <a:latin typeface="AR JULIAN" pitchFamily="2" charset="0"/>
            </a:endParaRPr>
          </a:p>
        </p:txBody>
      </p:sp>
      <p:sp>
        <p:nvSpPr>
          <p:cNvPr id="12" name="Rettangolo 11">
            <a:hlinkClick r:id="rId4" action="ppaction://hlinksldjump"/>
          </p:cNvPr>
          <p:cNvSpPr/>
          <p:nvPr/>
        </p:nvSpPr>
        <p:spPr>
          <a:xfrm>
            <a:off x="5862439" y="5087551"/>
            <a:ext cx="2016224"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it-IT" sz="2800" dirty="0" smtClean="0">
                <a:latin typeface="AR JULIAN" pitchFamily="2" charset="0"/>
              </a:rPr>
              <a:t>Bloccato</a:t>
            </a:r>
            <a:endParaRPr lang="it-IT" sz="2800" dirty="0">
              <a:latin typeface="AR JULIAN" pitchFamily="2" charset="0"/>
            </a:endParaRPr>
          </a:p>
        </p:txBody>
      </p:sp>
      <p:sp>
        <p:nvSpPr>
          <p:cNvPr id="15" name="Avanti o successivo 14">
            <a:hlinkClick r:id="" action="ppaction://noaction" highlightClick="1"/>
          </p:cNvPr>
          <p:cNvSpPr/>
          <p:nvPr/>
        </p:nvSpPr>
        <p:spPr>
          <a:xfrm>
            <a:off x="8001339" y="3082592"/>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7708" y="3122199"/>
            <a:ext cx="403325" cy="403325"/>
          </a:xfrm>
          <a:prstGeom prst="rect">
            <a:avLst/>
          </a:prstGeom>
        </p:spPr>
      </p:pic>
      <p:sp>
        <p:nvSpPr>
          <p:cNvPr id="17" name="Indietro o precedente 16">
            <a:hlinkClick r:id="rId6" action="ppaction://hlinksldjump" highlightClick="1"/>
          </p:cNvPr>
          <p:cNvSpPr/>
          <p:nvPr/>
        </p:nvSpPr>
        <p:spPr>
          <a:xfrm>
            <a:off x="107504" y="116632"/>
            <a:ext cx="504056" cy="504056"/>
          </a:xfrm>
          <a:prstGeom prst="actionButtonBackPreviou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pic>
        <p:nvPicPr>
          <p:cNvPr id="14" name="Immagine 1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4046" y="1743664"/>
            <a:ext cx="5713325" cy="3223763"/>
          </a:xfrm>
          <a:prstGeom prst="rect">
            <a:avLst/>
          </a:prstGeom>
        </p:spPr>
      </p:pic>
      <p:pic>
        <p:nvPicPr>
          <p:cNvPr id="18" name="Immagin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3369" y="2659302"/>
            <a:ext cx="708670" cy="708670"/>
          </a:xfrm>
          <a:prstGeom prst="rect">
            <a:avLst/>
          </a:prstGeom>
        </p:spPr>
      </p:pic>
      <p:sp>
        <p:nvSpPr>
          <p:cNvPr id="19" name="Avanti o successivo 18">
            <a:hlinkClick r:id="rId7" action="ppaction://hlinksldjump" highlightClick="1"/>
          </p:cNvPr>
          <p:cNvSpPr/>
          <p:nvPr/>
        </p:nvSpPr>
        <p:spPr>
          <a:xfrm flipH="1">
            <a:off x="107504" y="3082591"/>
            <a:ext cx="576064" cy="562432"/>
          </a:xfrm>
          <a:prstGeom prst="actionButtonForwardNex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028584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287"/>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smtClean="0">
                <a:latin typeface="Aharoni" pitchFamily="2" charset="-79"/>
                <a:cs typeface="Aharoni" pitchFamily="2" charset="-79"/>
              </a:rPr>
              <a:t>Cosa promise Era a Paride in cambio della mela d’oro?</a:t>
            </a:r>
            <a:endParaRPr lang="it-IT" sz="2000" dirty="0">
              <a:latin typeface="Aharoni" pitchFamily="2" charset="-79"/>
              <a:cs typeface="Aharoni" pitchFamily="2" charset="-79"/>
            </a:endParaRPr>
          </a:p>
        </p:txBody>
      </p:sp>
      <p:sp>
        <p:nvSpPr>
          <p:cNvPr id="20" name="Rettangolo 19">
            <a:hlinkClick r:id="rId9" action="ppaction://hlinksldjump"/>
          </p:cNvPr>
          <p:cNvSpPr/>
          <p:nvPr/>
        </p:nvSpPr>
        <p:spPr>
          <a:xfrm>
            <a:off x="3095837" y="2420487"/>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Dominio di tutta l’Asia</a:t>
            </a:r>
            <a:endParaRPr lang="it-IT" dirty="0">
              <a:latin typeface="Aharoni" pitchFamily="2" charset="-79"/>
              <a:cs typeface="Aharoni" pitchFamily="2" charset="-79"/>
            </a:endParaRPr>
          </a:p>
        </p:txBody>
      </p:sp>
      <p:sp>
        <p:nvSpPr>
          <p:cNvPr id="21" name="Rettangolo 20">
            <a:hlinkClick r:id="rId10" action="ppaction://hlinksldjump"/>
          </p:cNvPr>
          <p:cNvSpPr/>
          <p:nvPr/>
        </p:nvSpPr>
        <p:spPr>
          <a:xfrm>
            <a:off x="3095834" y="3292967"/>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Dominio di tutta l’Africa</a:t>
            </a:r>
            <a:endParaRPr lang="it-IT" dirty="0"/>
          </a:p>
        </p:txBody>
      </p:sp>
      <p:sp>
        <p:nvSpPr>
          <p:cNvPr id="22" name="Rettangolo 21">
            <a:hlinkClick r:id="rId10" action="ppaction://hlinksldjump"/>
          </p:cNvPr>
          <p:cNvSpPr/>
          <p:nvPr/>
        </p:nvSpPr>
        <p:spPr>
          <a:xfrm>
            <a:off x="3095834" y="4202251"/>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Saggezza e potenza in guerra</a:t>
            </a:r>
            <a:endParaRPr lang="it-IT" dirty="0"/>
          </a:p>
        </p:txBody>
      </p:sp>
      <p:sp>
        <p:nvSpPr>
          <p:cNvPr id="23" name="Rettangolo 22">
            <a:hlinkClick r:id="rId10" action="ppaction://hlinksldjump"/>
          </p:cNvPr>
          <p:cNvSpPr/>
          <p:nvPr/>
        </p:nvSpPr>
        <p:spPr>
          <a:xfrm>
            <a:off x="3095834" y="5156791"/>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latin typeface="Aharoni" pitchFamily="2" charset="-79"/>
                <a:cs typeface="Aharoni" pitchFamily="2" charset="-79"/>
              </a:rPr>
              <a:t>Dominio sia dell’Asia che dell’Africa</a:t>
            </a:r>
            <a:endParaRPr lang="it-IT" dirty="0"/>
          </a:p>
        </p:txBody>
      </p:sp>
    </p:spTree>
    <p:extLst>
      <p:ext uri="{BB962C8B-B14F-4D97-AF65-F5344CB8AC3E}">
        <p14:creationId xmlns:p14="http://schemas.microsoft.com/office/powerpoint/2010/main" val="68232163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14" name="Rettangolo 13">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15" name="Rettangolo 14">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16" name="Rettangolo 15">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17" name="Rettangolo 16">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102661"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20" name="Rettangolo 19">
            <a:hlinkClick r:id="rId11" action="ppaction://hlinksldjump"/>
          </p:cNvPr>
          <p:cNvSpPr/>
          <p:nvPr/>
        </p:nvSpPr>
        <p:spPr>
          <a:xfrm>
            <a:off x="3102661"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21" name="Rettangolo 20">
            <a:hlinkClick r:id="rId12" action="ppaction://hlinksldjump"/>
          </p:cNvPr>
          <p:cNvSpPr/>
          <p:nvPr/>
        </p:nvSpPr>
        <p:spPr>
          <a:xfrm>
            <a:off x="310266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22" name="Rettangolo 21">
            <a:hlinkClick r:id="rId12" action="ppaction://hlinksldjump"/>
          </p:cNvPr>
          <p:cNvSpPr/>
          <p:nvPr/>
        </p:nvSpPr>
        <p:spPr>
          <a:xfrm>
            <a:off x="3102658"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23" name="Rettangolo 22">
            <a:hlinkClick r:id="rId12" action="ppaction://hlinksldjump"/>
          </p:cNvPr>
          <p:cNvSpPr/>
          <p:nvPr/>
        </p:nvSpPr>
        <p:spPr>
          <a:xfrm>
            <a:off x="3102658"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spTree>
    <p:extLst>
      <p:ext uri="{BB962C8B-B14F-4D97-AF65-F5344CB8AC3E}">
        <p14:creationId xmlns:p14="http://schemas.microsoft.com/office/powerpoint/2010/main" val="903642253"/>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7"/>
                                        </p:tgtEl>
                                        <p:attrNameLst>
                                          <p:attrName>fillcolor</p:attrName>
                                        </p:attrNameLst>
                                      </p:cBhvr>
                                      <p:to>
                                        <a:srgbClr val="FF0000"/>
                                      </p:to>
                                    </p:animClr>
                                    <p:set>
                                      <p:cBhvr>
                                        <p:cTn id="11" dur="2000" fill="hold"/>
                                        <p:tgtEl>
                                          <p:spTgt spid="17"/>
                                        </p:tgtEl>
                                        <p:attrNameLst>
                                          <p:attrName>fill.type</p:attrName>
                                        </p:attrNameLst>
                                      </p:cBhvr>
                                      <p:to>
                                        <p:strVal val="solid"/>
                                      </p:to>
                                    </p:set>
                                    <p:set>
                                      <p:cBhvr>
                                        <p:cTn id="12" dur="2000" fill="hold"/>
                                        <p:tgtEl>
                                          <p:spTgt spid="1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5"/>
                                        </p:tgtEl>
                                        <p:attrNameLst>
                                          <p:attrName>fillcolor</p:attrName>
                                        </p:attrNameLst>
                                      </p:cBhvr>
                                      <p:to>
                                        <a:srgbClr val="FF0000"/>
                                      </p:to>
                                    </p:animClr>
                                    <p:set>
                                      <p:cBhvr>
                                        <p:cTn id="15" dur="2000" fill="hold"/>
                                        <p:tgtEl>
                                          <p:spTgt spid="15"/>
                                        </p:tgtEl>
                                        <p:attrNameLst>
                                          <p:attrName>fill.type</p:attrName>
                                        </p:attrNameLst>
                                      </p:cBhvr>
                                      <p:to>
                                        <p:strVal val="solid"/>
                                      </p:to>
                                    </p:set>
                                    <p:set>
                                      <p:cBhvr>
                                        <p:cTn id="16" dur="2000" fill="hold"/>
                                        <p:tgtEl>
                                          <p:spTgt spid="15"/>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14" name="Rettangolo 13"/>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15" name="Rettangolo 14"/>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16" name="Rettangolo 15"/>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17" name="Rettangolo 16"/>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pic>
        <p:nvPicPr>
          <p:cNvPr id="18" name="Immagine 17"/>
          <p:cNvPicPr>
            <a:picLocks noChangeAspect="1"/>
          </p:cNvPicPr>
          <p:nvPr/>
        </p:nvPicPr>
        <p:blipFill>
          <a:blip r:embed="rId7">
            <a:extLst>
              <a:ext uri="{BEBA8EAE-BF5A-486C-A8C5-ECC9F3942E4B}">
                <a14:imgProps xmlns:a14="http://schemas.microsoft.com/office/drawing/2010/main">
                  <a14:imgLayer r:embed="rId8">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20" name="Rettangolo 19">
            <a:hlinkClick r:id="rId9"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21" name="Rettangolo 20">
            <a:hlinkClick r:id="rId10"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22" name="Rettangolo 21">
            <a:hlinkClick r:id="rId10" action="ppaction://hlinksldjump"/>
          </p:cNvPr>
          <p:cNvSpPr/>
          <p:nvPr/>
        </p:nvSpPr>
        <p:spPr>
          <a:xfrm>
            <a:off x="3095834"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23" name="Rettangolo 22">
            <a:hlinkClick r:id="rId10" action="ppaction://hlinksldjump"/>
          </p:cNvPr>
          <p:cNvSpPr/>
          <p:nvPr/>
        </p:nvSpPr>
        <p:spPr>
          <a:xfrm>
            <a:off x="3095834"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spTree>
    <p:extLst>
      <p:ext uri="{BB962C8B-B14F-4D97-AF65-F5344CB8AC3E}">
        <p14:creationId xmlns:p14="http://schemas.microsoft.com/office/powerpoint/2010/main" val="205502081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1"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6"/>
                                        </p:tgtEl>
                                        <p:attrNameLst>
                                          <p:attrName>fillcolor</p:attrName>
                                        </p:attrNameLst>
                                      </p:cBhvr>
                                      <p:to>
                                        <a:srgbClr val="92D050"/>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0"/>
                                        </p:tgtEl>
                                        <p:attrNameLst>
                                          <p:attrName>ppt_w</p:attrName>
                                        </p:attrNameLst>
                                      </p:cBhvr>
                                      <p:tavLst>
                                        <p:tav tm="0">
                                          <p:val>
                                            <p:strVal val="ppt_w"/>
                                          </p:val>
                                        </p:tav>
                                        <p:tav tm="100000">
                                          <p:val>
                                            <p:fltVal val="0"/>
                                          </p:val>
                                        </p:tav>
                                      </p:tavLst>
                                    </p:anim>
                                    <p:anim calcmode="lin" valueType="num">
                                      <p:cBhvr>
                                        <p:cTn id="33" dur="1000"/>
                                        <p:tgtEl>
                                          <p:spTgt spid="10"/>
                                        </p:tgtEl>
                                        <p:attrNameLst>
                                          <p:attrName>ppt_h</p:attrName>
                                        </p:attrNameLst>
                                      </p:cBhvr>
                                      <p:tavLst>
                                        <p:tav tm="0">
                                          <p:val>
                                            <p:strVal val="ppt_h"/>
                                          </p:val>
                                        </p:tav>
                                        <p:tav tm="100000">
                                          <p:val>
                                            <p:fltVal val="0"/>
                                          </p:val>
                                        </p:tav>
                                      </p:tavLst>
                                    </p:anim>
                                    <p:anim calcmode="lin" valueType="num">
                                      <p:cBhvr>
                                        <p:cTn id="34" dur="1000"/>
                                        <p:tgtEl>
                                          <p:spTgt spid="10"/>
                                        </p:tgtEl>
                                        <p:attrNameLst>
                                          <p:attrName>style.rotation</p:attrName>
                                        </p:attrNameLst>
                                      </p:cBhvr>
                                      <p:tavLst>
                                        <p:tav tm="0">
                                          <p:val>
                                            <p:fltVal val="0"/>
                                          </p:val>
                                        </p:tav>
                                        <p:tav tm="100000">
                                          <p:val>
                                            <p:fltVal val="90"/>
                                          </p:val>
                                        </p:tav>
                                      </p:tavLst>
                                    </p:anim>
                                    <p:animEffect transition="out" filter="fade">
                                      <p:cBhvr>
                                        <p:cTn id="35" dur="1000"/>
                                        <p:tgtEl>
                                          <p:spTgt spid="10"/>
                                        </p:tgtEl>
                                      </p:cBhvr>
                                    </p:animEffect>
                                    <p:set>
                                      <p:cBhvr>
                                        <p:cTn id="36" dur="1" fill="hold">
                                          <p:stCondLst>
                                            <p:cond delay="999"/>
                                          </p:stCondLst>
                                        </p:cTn>
                                        <p:tgtEl>
                                          <p:spTgt spid="10"/>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421" y="3919872"/>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6" y="620688"/>
            <a:ext cx="2952329" cy="1656184"/>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solidFill>
                  <a:schemeClr val="bg1"/>
                </a:solidFill>
                <a:latin typeface="Aharoni" pitchFamily="2" charset="-79"/>
                <a:cs typeface="Aharoni" pitchFamily="2" charset="-79"/>
              </a:rPr>
              <a:t>Livello 2</a:t>
            </a:r>
          </a:p>
          <a:p>
            <a:pPr algn="ctr"/>
            <a:r>
              <a:rPr lang="it-IT" sz="2000" dirty="0">
                <a:solidFill>
                  <a:schemeClr val="bg1"/>
                </a:solidFill>
                <a:latin typeface="Aharoni" pitchFamily="2" charset="-79"/>
                <a:cs typeface="Aharoni" pitchFamily="2" charset="-79"/>
              </a:rPr>
              <a:t>Zeus l’ha chiesta in moglie sotto forma di...</a:t>
            </a:r>
          </a:p>
        </p:txBody>
      </p:sp>
      <p:sp>
        <p:nvSpPr>
          <p:cNvPr id="14" name="Rettangolo 13">
            <a:hlinkClick r:id="rId7" action="ppaction://hlinksldjump"/>
          </p:cNvPr>
          <p:cNvSpPr/>
          <p:nvPr/>
        </p:nvSpPr>
        <p:spPr>
          <a:xfrm>
            <a:off x="3095836" y="242088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Cornacchia</a:t>
            </a:r>
          </a:p>
        </p:txBody>
      </p:sp>
      <p:sp>
        <p:nvSpPr>
          <p:cNvPr id="15" name="Rettangolo 14">
            <a:hlinkClick r:id="rId7" action="ppaction://hlinksldjump"/>
          </p:cNvPr>
          <p:cNvSpPr/>
          <p:nvPr/>
        </p:nvSpPr>
        <p:spPr>
          <a:xfrm>
            <a:off x="3095837" y="3293368"/>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Pavone</a:t>
            </a:r>
          </a:p>
        </p:txBody>
      </p:sp>
      <p:sp>
        <p:nvSpPr>
          <p:cNvPr id="16" name="Rettangolo 15">
            <a:hlinkClick r:id="rId8" action="ppaction://hlinksldjump"/>
          </p:cNvPr>
          <p:cNvSpPr/>
          <p:nvPr/>
        </p:nvSpPr>
        <p:spPr>
          <a:xfrm>
            <a:off x="3095834" y="420265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Cuculo</a:t>
            </a:r>
          </a:p>
        </p:txBody>
      </p:sp>
      <p:sp>
        <p:nvSpPr>
          <p:cNvPr id="17" name="Rettangolo 16">
            <a:hlinkClick r:id="rId7" action="ppaction://hlinksldjump"/>
          </p:cNvPr>
          <p:cNvSpPr/>
          <p:nvPr/>
        </p:nvSpPr>
        <p:spPr>
          <a:xfrm>
            <a:off x="3095835" y="5157192"/>
            <a:ext cx="2952329" cy="720080"/>
          </a:xfrm>
          <a:prstGeom prst="rect">
            <a:avLst/>
          </a:prstGeom>
          <a:solidFill>
            <a:srgbClr val="00B0F0"/>
          </a:solidFill>
          <a:ln>
            <a:solidFill>
              <a:srgbClr val="00B0F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Aquila</a:t>
            </a:r>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7"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20" name="Rettangolo 19">
            <a:hlinkClick r:id="rId11" action="ppaction://hlinksldjump"/>
          </p:cNvPr>
          <p:cNvSpPr/>
          <p:nvPr/>
        </p:nvSpPr>
        <p:spPr>
          <a:xfrm>
            <a:off x="3095837"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21" name="Rettangolo 20">
            <a:hlinkClick r:id="rId12" action="ppaction://hlinksldjump"/>
          </p:cNvPr>
          <p:cNvSpPr/>
          <p:nvPr/>
        </p:nvSpPr>
        <p:spPr>
          <a:xfrm>
            <a:off x="3095834"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22" name="Rettangolo 21">
            <a:hlinkClick r:id="rId12" action="ppaction://hlinksldjump"/>
          </p:cNvPr>
          <p:cNvSpPr/>
          <p:nvPr/>
        </p:nvSpPr>
        <p:spPr>
          <a:xfrm>
            <a:off x="309404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23" name="Rettangolo 22">
            <a:hlinkClick r:id="rId12" action="ppaction://hlinksldjump"/>
          </p:cNvPr>
          <p:cNvSpPr/>
          <p:nvPr/>
        </p:nvSpPr>
        <p:spPr>
          <a:xfrm>
            <a:off x="3094035"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spTree>
    <p:extLst>
      <p:ext uri="{BB962C8B-B14F-4D97-AF65-F5344CB8AC3E}">
        <p14:creationId xmlns:p14="http://schemas.microsoft.com/office/powerpoint/2010/main" val="378232900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FF000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5"/>
                                        </p:tgtEl>
                                        <p:attrNameLst>
                                          <p:attrName>fillcolor</p:attrName>
                                        </p:attrNameLst>
                                      </p:cBhvr>
                                      <p:to>
                                        <a:srgbClr val="FF0000"/>
                                      </p:to>
                                    </p:animClr>
                                    <p:set>
                                      <p:cBhvr>
                                        <p:cTn id="11" dur="2000" fill="hold"/>
                                        <p:tgtEl>
                                          <p:spTgt spid="15"/>
                                        </p:tgtEl>
                                        <p:attrNameLst>
                                          <p:attrName>fill.type</p:attrName>
                                        </p:attrNameLst>
                                      </p:cBhvr>
                                      <p:to>
                                        <p:strVal val="solid"/>
                                      </p:to>
                                    </p:set>
                                    <p:set>
                                      <p:cBhvr>
                                        <p:cTn id="12" dur="2000" fill="hold"/>
                                        <p:tgtEl>
                                          <p:spTgt spid="1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r>
              <a:rPr lang="it-IT" sz="2000" dirty="0" smtClean="0">
                <a:latin typeface="Aharoni" pitchFamily="2" charset="-79"/>
                <a:cs typeface="Aharoni" pitchFamily="2" charset="-79"/>
              </a:rPr>
              <a:t>?</a:t>
            </a:r>
            <a:endParaRPr lang="it-IT" sz="2000" dirty="0">
              <a:latin typeface="Aharoni" pitchFamily="2" charset="-79"/>
              <a:cs typeface="Aharoni" pitchFamily="2" charset="-79"/>
            </a:endParaRP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CasellaDiTesto 18"/>
          <p:cNvSpPr txBox="1"/>
          <p:nvPr/>
        </p:nvSpPr>
        <p:spPr>
          <a:xfrm>
            <a:off x="2197792" y="620688"/>
            <a:ext cx="4748416" cy="1200329"/>
          </a:xfrm>
          <a:prstGeom prst="rect">
            <a:avLst/>
          </a:prstGeom>
          <a:noFill/>
        </p:spPr>
        <p:txBody>
          <a:bodyPr wrap="none" rtlCol="0">
            <a:spAutoFit/>
          </a:bodyPr>
          <a:lstStyle/>
          <a:p>
            <a:r>
              <a:rPr lang="it-IT" sz="7200" dirty="0" smtClean="0">
                <a:latin typeface="Stencil" pitchFamily="82" charset="0"/>
              </a:rPr>
              <a:t>ERA WINS!</a:t>
            </a:r>
            <a:endParaRPr lang="it-IT" sz="7200" dirty="0">
              <a:latin typeface="Stencil" pitchFamily="82" charset="0"/>
            </a:endParaRPr>
          </a:p>
        </p:txBody>
      </p:sp>
      <p:sp>
        <p:nvSpPr>
          <p:cNvPr id="20" name="Rettangolo arrotondato 19">
            <a:hlinkClick r:id="rId11" action="ppaction://hlinksldjump"/>
          </p:cNvPr>
          <p:cNvSpPr/>
          <p:nvPr/>
        </p:nvSpPr>
        <p:spPr>
          <a:xfrm>
            <a:off x="3743489" y="1778197"/>
            <a:ext cx="1657022" cy="4908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dirty="0" smtClean="0">
                <a:latin typeface="AR JULIAN" pitchFamily="2" charset="0"/>
              </a:rPr>
              <a:t>Avanti</a:t>
            </a:r>
            <a:endParaRPr lang="it-IT" dirty="0">
              <a:latin typeface="AR JULIAN" pitchFamily="2" charset="0"/>
            </a:endParaRPr>
          </a:p>
        </p:txBody>
      </p:sp>
    </p:spTree>
    <p:extLst>
      <p:ext uri="{BB962C8B-B14F-4D97-AF65-F5344CB8AC3E}">
        <p14:creationId xmlns:p14="http://schemas.microsoft.com/office/powerpoint/2010/main" val="381962637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2"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2"/>
                                        </p:tgtEl>
                                        <p:attrNameLst>
                                          <p:attrName>ppt_w</p:attrName>
                                        </p:attrNameLst>
                                      </p:cBhvr>
                                      <p:tavLst>
                                        <p:tav tm="0">
                                          <p:val>
                                            <p:strVal val="ppt_w"/>
                                          </p:val>
                                        </p:tav>
                                        <p:tav tm="100000">
                                          <p:val>
                                            <p:fltVal val="0"/>
                                          </p:val>
                                        </p:tav>
                                      </p:tavLst>
                                    </p:anim>
                                    <p:anim calcmode="lin" valueType="num">
                                      <p:cBhvr>
                                        <p:cTn id="33" dur="1000"/>
                                        <p:tgtEl>
                                          <p:spTgt spid="12"/>
                                        </p:tgtEl>
                                        <p:attrNameLst>
                                          <p:attrName>ppt_h</p:attrName>
                                        </p:attrNameLst>
                                      </p:cBhvr>
                                      <p:tavLst>
                                        <p:tav tm="0">
                                          <p:val>
                                            <p:strVal val="ppt_h"/>
                                          </p:val>
                                        </p:tav>
                                        <p:tav tm="100000">
                                          <p:val>
                                            <p:fltVal val="0"/>
                                          </p:val>
                                        </p:tav>
                                      </p:tavLst>
                                    </p:anim>
                                    <p:anim calcmode="lin" valueType="num">
                                      <p:cBhvr>
                                        <p:cTn id="34" dur="1000"/>
                                        <p:tgtEl>
                                          <p:spTgt spid="12"/>
                                        </p:tgtEl>
                                        <p:attrNameLst>
                                          <p:attrName>style.rotation</p:attrName>
                                        </p:attrNameLst>
                                      </p:cBhvr>
                                      <p:tavLst>
                                        <p:tav tm="0">
                                          <p:val>
                                            <p:fltVal val="0"/>
                                          </p:val>
                                        </p:tav>
                                        <p:tav tm="100000">
                                          <p:val>
                                            <p:fltVal val="90"/>
                                          </p:val>
                                        </p:tav>
                                      </p:tavLst>
                                    </p:anim>
                                    <p:animEffect transition="out" filter="fade">
                                      <p:cBhvr>
                                        <p:cTn id="35" dur="1000"/>
                                        <p:tgtEl>
                                          <p:spTgt spid="12"/>
                                        </p:tgtEl>
                                      </p:cBhvr>
                                    </p:animEffect>
                                    <p:set>
                                      <p:cBhvr>
                                        <p:cTn id="36" dur="1" fill="hold">
                                          <p:stCondLst>
                                            <p:cond delay="999"/>
                                          </p:stCondLst>
                                        </p:cTn>
                                        <p:tgtEl>
                                          <p:spTgt spid="12"/>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42" presetClass="path" presetSubtype="0" accel="50000" decel="50000" fill="hold" nodeType="afterEffect">
                                  <p:stCondLst>
                                    <p:cond delay="0"/>
                                  </p:stCondLst>
                                  <p:childTnLst>
                                    <p:animMotion origin="layout" path="M 0 0 L 0 0.25 E" pathEditMode="relative" ptsTypes="">
                                      <p:cBhvr>
                                        <p:cTn id="43" dur="2000" fill="hold"/>
                                        <p:tgtEl>
                                          <p:spTgt spid="6"/>
                                        </p:tgtEl>
                                        <p:attrNameLst>
                                          <p:attrName>ppt_x</p:attrName>
                                          <p:attrName>ppt_y</p:attrName>
                                        </p:attrNameLst>
                                      </p:cBhvr>
                                    </p:animMotion>
                                  </p:childTnLst>
                                </p:cTn>
                              </p:par>
                              <p:par>
                                <p:cTn id="44" presetID="10" presetClass="exit" presetSubtype="0" fill="hold" nodeType="withEffect">
                                  <p:stCondLst>
                                    <p:cond delay="0"/>
                                  </p:stCondLst>
                                  <p:childTnLst>
                                    <p:animEffect transition="out" filter="fade">
                                      <p:cBhvr>
                                        <p:cTn id="45" dur="500"/>
                                        <p:tgtEl>
                                          <p:spTgt spid="6"/>
                                        </p:tgtEl>
                                      </p:cBhvr>
                                    </p:animEffect>
                                    <p:set>
                                      <p:cBhvr>
                                        <p:cTn id="46" dur="1" fill="hold">
                                          <p:stCondLst>
                                            <p:cond delay="499"/>
                                          </p:stCondLst>
                                        </p:cTn>
                                        <p:tgtEl>
                                          <p:spTgt spid="6"/>
                                        </p:tgtEl>
                                        <p:attrNameLst>
                                          <p:attrName>style.visibility</p:attrName>
                                        </p:attrNameLst>
                                      </p:cBhvr>
                                      <p:to>
                                        <p:strVal val="hidden"/>
                                      </p:to>
                                    </p:set>
                                  </p:childTnLst>
                                </p:cTn>
                              </p:par>
                            </p:childTnLst>
                          </p:cTn>
                        </p:par>
                        <p:par>
                          <p:cTn id="47" fill="hold">
                            <p:stCondLst>
                              <p:cond delay="7000"/>
                            </p:stCondLst>
                            <p:childTnLst>
                              <p:par>
                                <p:cTn id="48" presetID="2" presetClass="entr" presetSubtype="4"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par>
                          <p:cTn id="52" fill="hold">
                            <p:stCondLst>
                              <p:cond delay="7500"/>
                            </p:stCondLst>
                            <p:childTnLst>
                              <p:par>
                                <p:cTn id="53" presetID="6" presetClass="entr" presetSubtype="3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circle(out)">
                                      <p:cBhvr>
                                        <p:cTn id="5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9" name="Immagin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6648" y="3914870"/>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smtClean="0">
                <a:latin typeface="Aharoni" pitchFamily="2" charset="-79"/>
                <a:cs typeface="Aharoni" pitchFamily="2" charset="-79"/>
              </a:rPr>
              <a:t>Cosa ha in mano Era quando viene raffigurata?</a:t>
            </a:r>
            <a:endParaRPr lang="it-IT" sz="2000" dirty="0">
              <a:latin typeface="Aharoni" pitchFamily="2" charset="-79"/>
              <a:cs typeface="Aharoni" pitchFamily="2" charset="-79"/>
            </a:endParaRP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Una corona e una mela</a:t>
            </a:r>
            <a:endParaRPr lang="it-IT" dirty="0">
              <a:solidFill>
                <a:schemeClr val="bg1"/>
              </a:solidFill>
              <a:latin typeface="Aharoni" pitchFamily="2" charset="-79"/>
              <a:cs typeface="Aharoni" pitchFamily="2" charset="-79"/>
            </a:endParaRP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a:t>
            </a:r>
            <a:endParaRPr lang="it-IT" dirty="0">
              <a:solidFill>
                <a:schemeClr val="bg1"/>
              </a:solidFill>
              <a:latin typeface="Aharoni" pitchFamily="2" charset="-79"/>
              <a:cs typeface="Aharoni" pitchFamily="2" charset="-79"/>
            </a:endParaRP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Uno scettro e una melagrana</a:t>
            </a:r>
            <a:endParaRPr lang="it-IT" dirty="0">
              <a:solidFill>
                <a:schemeClr val="bg1"/>
              </a:solidFill>
              <a:latin typeface="Aharoni" pitchFamily="2" charset="-79"/>
              <a:cs typeface="Aharoni" pitchFamily="2" charset="-79"/>
            </a:endParaRP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smtClean="0">
                <a:solidFill>
                  <a:schemeClr val="bg1"/>
                </a:solidFill>
                <a:latin typeface="Aharoni" pitchFamily="2" charset="-79"/>
                <a:cs typeface="Aharoni" pitchFamily="2" charset="-79"/>
              </a:rPr>
              <a:t>Un bastone e una melagrana</a:t>
            </a:r>
            <a:endParaRPr lang="it-IT" dirty="0">
              <a:solidFill>
                <a:schemeClr val="bg1"/>
              </a:solidFill>
              <a:latin typeface="Aharoni" pitchFamily="2" charset="-79"/>
              <a:cs typeface="Aharoni" pitchFamily="2" charset="-79"/>
            </a:endParaRPr>
          </a:p>
        </p:txBody>
      </p:sp>
    </p:spTree>
    <p:extLst>
      <p:ext uri="{BB962C8B-B14F-4D97-AF65-F5344CB8AC3E}">
        <p14:creationId xmlns:p14="http://schemas.microsoft.com/office/powerpoint/2010/main" val="2675122588"/>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124417451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2516641387"/>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580947" y="4193284"/>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4237900376"/>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4"/>
                                        </p:tgtEl>
                                        <p:attrNameLst>
                                          <p:attrName>fillcolor</p:attrName>
                                        </p:attrNameLst>
                                      </p:cBhvr>
                                      <p:to>
                                        <a:srgbClr val="92D050"/>
                                      </p:to>
                                    </p:animClr>
                                    <p:set>
                                      <p:cBhvr>
                                        <p:cTn id="7" dur="2000" fill="hold"/>
                                        <p:tgtEl>
                                          <p:spTgt spid="14"/>
                                        </p:tgtEl>
                                        <p:attrNameLst>
                                          <p:attrName>fill.type</p:attrName>
                                        </p:attrNameLst>
                                      </p:cBhvr>
                                      <p:to>
                                        <p:strVal val="solid"/>
                                      </p:to>
                                    </p:set>
                                    <p:set>
                                      <p:cBhvr>
                                        <p:cTn id="8" dur="2000" fill="hold"/>
                                        <p:tgtEl>
                                          <p:spTgt spid="14"/>
                                        </p:tgtEl>
                                        <p:attrNameLst>
                                          <p:attrName>fill.on</p:attrName>
                                        </p:attrNameLst>
                                      </p:cBhvr>
                                      <p:to>
                                        <p:strVal val="true"/>
                                      </p:to>
                                    </p:set>
                                  </p:childTnLst>
                                </p:cTn>
                              </p:par>
                            </p:childTnLst>
                          </p:cTn>
                        </p:par>
                        <p:par>
                          <p:cTn id="9" fill="hold">
                            <p:stCondLst>
                              <p:cond delay="2000"/>
                            </p:stCondLst>
                            <p:childTnLst>
                              <p:par>
                                <p:cTn id="10" presetID="10" presetClass="exit" presetSubtype="0" fill="hold" grpId="0" nodeType="after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0-#ppt_w/2"/>
                                          </p:val>
                                        </p:tav>
                                        <p:tav tm="100000">
                                          <p:val>
                                            <p:strVal val="#ppt_x"/>
                                          </p:val>
                                        </p:tav>
                                      </p:tavLst>
                                    </p:anim>
                                    <p:anim calcmode="lin" valueType="num">
                                      <p:cBhvr additive="base">
                                        <p:cTn id="29" dur="1000" fill="hold"/>
                                        <p:tgtEl>
                                          <p:spTgt spid="18"/>
                                        </p:tgtEl>
                                        <p:attrNameLst>
                                          <p:attrName>ppt_y</p:attrName>
                                        </p:attrNameLst>
                                      </p:cBhvr>
                                      <p:tavLst>
                                        <p:tav tm="0">
                                          <p:val>
                                            <p:strVal val="#ppt_y"/>
                                          </p:val>
                                        </p:tav>
                                        <p:tav tm="100000">
                                          <p:val>
                                            <p:strVal val="#ppt_y"/>
                                          </p:val>
                                        </p:tav>
                                      </p:tavLst>
                                    </p:anim>
                                  </p:childTnLst>
                                </p:cTn>
                              </p:par>
                            </p:childTnLst>
                          </p:cTn>
                        </p:par>
                        <p:par>
                          <p:cTn id="30" fill="hold">
                            <p:stCondLst>
                              <p:cond delay="3500"/>
                            </p:stCondLst>
                            <p:childTnLst>
                              <p:par>
                                <p:cTn id="31" presetID="31" presetClass="exit" presetSubtype="0" fill="hold" nodeType="afterEffect">
                                  <p:stCondLst>
                                    <p:cond delay="0"/>
                                  </p:stCondLst>
                                  <p:childTnLst>
                                    <p:anim calcmode="lin" valueType="num">
                                      <p:cBhvr>
                                        <p:cTn id="32" dur="1000"/>
                                        <p:tgtEl>
                                          <p:spTgt spid="11"/>
                                        </p:tgtEl>
                                        <p:attrNameLst>
                                          <p:attrName>ppt_w</p:attrName>
                                        </p:attrNameLst>
                                      </p:cBhvr>
                                      <p:tavLst>
                                        <p:tav tm="0">
                                          <p:val>
                                            <p:strVal val="ppt_w"/>
                                          </p:val>
                                        </p:tav>
                                        <p:tav tm="100000">
                                          <p:val>
                                            <p:fltVal val="0"/>
                                          </p:val>
                                        </p:tav>
                                      </p:tavLst>
                                    </p:anim>
                                    <p:anim calcmode="lin" valueType="num">
                                      <p:cBhvr>
                                        <p:cTn id="33" dur="1000"/>
                                        <p:tgtEl>
                                          <p:spTgt spid="11"/>
                                        </p:tgtEl>
                                        <p:attrNameLst>
                                          <p:attrName>ppt_h</p:attrName>
                                        </p:attrNameLst>
                                      </p:cBhvr>
                                      <p:tavLst>
                                        <p:tav tm="0">
                                          <p:val>
                                            <p:strVal val="ppt_h"/>
                                          </p:val>
                                        </p:tav>
                                        <p:tav tm="100000">
                                          <p:val>
                                            <p:fltVal val="0"/>
                                          </p:val>
                                        </p:tav>
                                      </p:tavLst>
                                    </p:anim>
                                    <p:anim calcmode="lin" valueType="num">
                                      <p:cBhvr>
                                        <p:cTn id="34" dur="1000"/>
                                        <p:tgtEl>
                                          <p:spTgt spid="11"/>
                                        </p:tgtEl>
                                        <p:attrNameLst>
                                          <p:attrName>style.rotation</p:attrName>
                                        </p:attrNameLst>
                                      </p:cBhvr>
                                      <p:tavLst>
                                        <p:tav tm="0">
                                          <p:val>
                                            <p:fltVal val="0"/>
                                          </p:val>
                                        </p:tav>
                                        <p:tav tm="100000">
                                          <p:val>
                                            <p:fltVal val="90"/>
                                          </p:val>
                                        </p:tav>
                                      </p:tavLst>
                                    </p:anim>
                                    <p:animEffect transition="out" filter="fade">
                                      <p:cBhvr>
                                        <p:cTn id="35" dur="1000"/>
                                        <p:tgtEl>
                                          <p:spTgt spid="11"/>
                                        </p:tgtEl>
                                      </p:cBhvr>
                                    </p:animEffect>
                                    <p:set>
                                      <p:cBhvr>
                                        <p:cTn id="36" dur="1" fill="hold">
                                          <p:stCondLst>
                                            <p:cond delay="999"/>
                                          </p:stCondLst>
                                        </p:cTn>
                                        <p:tgtEl>
                                          <p:spTgt spid="11"/>
                                        </p:tgtEl>
                                        <p:attrNameLst>
                                          <p:attrName>style.visibility</p:attrName>
                                        </p:attrNameLst>
                                      </p:cBhvr>
                                      <p:to>
                                        <p:strVal val="hidden"/>
                                      </p:to>
                                    </p:set>
                                  </p:childTnLst>
                                </p:cTn>
                              </p:par>
                            </p:childTnLst>
                          </p:cTn>
                        </p:par>
                        <p:par>
                          <p:cTn id="37" fill="hold">
                            <p:stCondLst>
                              <p:cond delay="4500"/>
                            </p:stCondLst>
                            <p:childTnLst>
                              <p:par>
                                <p:cTn id="38" presetID="10" presetClass="exit" presetSubtype="0" fill="hold" nodeType="after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 y="-2239738"/>
            <a:ext cx="9140417" cy="9321252"/>
          </a:xfrm>
          <a:prstGeom prst="rect">
            <a:avLst/>
          </a:prstGeom>
        </p:spPr>
      </p:pic>
      <p:sp>
        <p:nvSpPr>
          <p:cNvPr id="2" name="Titolo 1"/>
          <p:cNvSpPr>
            <a:spLocks noGrp="1"/>
          </p:cNvSpPr>
          <p:nvPr>
            <p:ph type="ctrTitle"/>
          </p:nvPr>
        </p:nvSpPr>
        <p:spPr/>
        <p:txBody>
          <a:bodyPr/>
          <a:lstStyle/>
          <a:p>
            <a:endParaRPr lang="it-IT"/>
          </a:p>
        </p:txBody>
      </p:sp>
      <p:sp>
        <p:nvSpPr>
          <p:cNvPr id="3" name="Sottotitolo 2"/>
          <p:cNvSpPr>
            <a:spLocks noGrp="1"/>
          </p:cNvSpPr>
          <p:nvPr>
            <p:ph type="subTitle" idx="1"/>
          </p:nvPr>
        </p:nvSpPr>
        <p:spPr/>
        <p:txBody>
          <a:bodyPr/>
          <a:lstStyle/>
          <a:p>
            <a:endParaRPr lang="it-IT"/>
          </a:p>
        </p:txBody>
      </p:sp>
      <p:pic>
        <p:nvPicPr>
          <p:cNvPr id="5" name="Immagin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4509120"/>
            <a:ext cx="2438400" cy="2438400"/>
          </a:xfrm>
          <a:prstGeom prst="rect">
            <a:avLst/>
          </a:prstGeom>
        </p:spPr>
      </p:pic>
      <p:pic>
        <p:nvPicPr>
          <p:cNvPr id="6" name="Immagin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17" y="4419600"/>
            <a:ext cx="2438400" cy="2438400"/>
          </a:xfrm>
          <a:prstGeom prst="rect">
            <a:avLst/>
          </a:prstGeom>
        </p:spPr>
      </p:pic>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74" y="3919873"/>
            <a:ext cx="576899" cy="556833"/>
          </a:xfrm>
          <a:prstGeom prst="rect">
            <a:avLst/>
          </a:prstGeom>
        </p:spPr>
      </p:pic>
      <p:pic>
        <p:nvPicPr>
          <p:cNvPr id="8" name="Immagin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573" y="3914869"/>
            <a:ext cx="576899" cy="556833"/>
          </a:xfrm>
          <a:prstGeom prst="rect">
            <a:avLst/>
          </a:prstGeom>
        </p:spPr>
      </p:pic>
      <p:pic>
        <p:nvPicPr>
          <p:cNvPr id="11" name="Immagin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320" y="3914868"/>
            <a:ext cx="576899" cy="556833"/>
          </a:xfrm>
          <a:prstGeom prst="rect">
            <a:avLst/>
          </a:prstGeom>
        </p:spPr>
      </p:pic>
      <p:pic>
        <p:nvPicPr>
          <p:cNvPr id="12" name="Immagin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0395" y="3914869"/>
            <a:ext cx="576899" cy="556833"/>
          </a:xfrm>
          <a:prstGeom prst="rect">
            <a:avLst/>
          </a:prstGeom>
        </p:spPr>
      </p:pic>
      <p:sp>
        <p:nvSpPr>
          <p:cNvPr id="13" name="Rettangolo 12"/>
          <p:cNvSpPr/>
          <p:nvPr/>
        </p:nvSpPr>
        <p:spPr>
          <a:xfrm>
            <a:off x="3095834" y="620688"/>
            <a:ext cx="2952332" cy="1656184"/>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3</a:t>
            </a:r>
          </a:p>
          <a:p>
            <a:pPr algn="ctr"/>
            <a:r>
              <a:rPr lang="it-IT" sz="2000" dirty="0">
                <a:latin typeface="Aharoni" pitchFamily="2" charset="-79"/>
                <a:cs typeface="Aharoni" pitchFamily="2" charset="-79"/>
              </a:rPr>
              <a:t>Cosa promise Era a Paride in cambio della mela d’oro?</a:t>
            </a:r>
          </a:p>
        </p:txBody>
      </p:sp>
      <p:sp>
        <p:nvSpPr>
          <p:cNvPr id="14" name="Rettangolo 13">
            <a:hlinkClick r:id="rId7" action="ppaction://hlinksldjump"/>
          </p:cNvPr>
          <p:cNvSpPr/>
          <p:nvPr/>
        </p:nvSpPr>
        <p:spPr>
          <a:xfrm>
            <a:off x="3095834" y="242088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l’Asia</a:t>
            </a:r>
          </a:p>
        </p:txBody>
      </p:sp>
      <p:sp>
        <p:nvSpPr>
          <p:cNvPr id="15" name="Rettangolo 14">
            <a:hlinkClick r:id="rId8" action="ppaction://hlinksldjump"/>
          </p:cNvPr>
          <p:cNvSpPr/>
          <p:nvPr/>
        </p:nvSpPr>
        <p:spPr>
          <a:xfrm>
            <a:off x="3095831" y="3293368"/>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di tutta l’Africa</a:t>
            </a:r>
            <a:endParaRPr lang="it-IT" dirty="0"/>
          </a:p>
        </p:txBody>
      </p:sp>
      <p:sp>
        <p:nvSpPr>
          <p:cNvPr id="16" name="Rettangolo 15">
            <a:hlinkClick r:id="rId8" action="ppaction://hlinksldjump"/>
          </p:cNvPr>
          <p:cNvSpPr/>
          <p:nvPr/>
        </p:nvSpPr>
        <p:spPr>
          <a:xfrm>
            <a:off x="3095831" y="420265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Saggezza e potenza in guerra</a:t>
            </a:r>
            <a:endParaRPr lang="it-IT" dirty="0"/>
          </a:p>
        </p:txBody>
      </p:sp>
      <p:sp>
        <p:nvSpPr>
          <p:cNvPr id="17" name="Rettangolo 16">
            <a:hlinkClick r:id="rId8" action="ppaction://hlinksldjump"/>
          </p:cNvPr>
          <p:cNvSpPr/>
          <p:nvPr/>
        </p:nvSpPr>
        <p:spPr>
          <a:xfrm>
            <a:off x="3095831" y="5157192"/>
            <a:ext cx="2952332" cy="720080"/>
          </a:xfrm>
          <a:prstGeom prst="rect">
            <a:avLst/>
          </a:prstGeom>
          <a:solidFill>
            <a:srgbClr val="7030A0"/>
          </a:solidFill>
          <a:ln>
            <a:solidFill>
              <a:srgbClr val="7030A0"/>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latin typeface="Aharoni" pitchFamily="2" charset="-79"/>
                <a:cs typeface="Aharoni" pitchFamily="2" charset="-79"/>
              </a:rPr>
              <a:t>Dominio sia dell’Asia che dell’Africa</a:t>
            </a:r>
            <a:endParaRPr lang="it-IT" dirty="0"/>
          </a:p>
        </p:txBody>
      </p:sp>
      <p:pic>
        <p:nvPicPr>
          <p:cNvPr id="18" name="Immagine 17"/>
          <p:cNvPicPr>
            <a:picLocks noChangeAspect="1"/>
          </p:cNvPicPr>
          <p:nvPr/>
        </p:nvPicPr>
        <p:blipFill>
          <a:blip r:embed="rId9">
            <a:extLst>
              <a:ext uri="{BEBA8EAE-BF5A-486C-A8C5-ECC9F3942E4B}">
                <a14:imgProps xmlns:a14="http://schemas.microsoft.com/office/drawing/2010/main">
                  <a14:imgLayer r:embed="rId10">
                    <a14:imgEffect>
                      <a14:artisticBlur/>
                    </a14:imgEffect>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flipH="1">
            <a:off x="1232310" y="4293096"/>
            <a:ext cx="2448272" cy="2448272"/>
          </a:xfrm>
          <a:prstGeom prst="rect">
            <a:avLst/>
          </a:prstGeom>
        </p:spPr>
      </p:pic>
      <p:sp>
        <p:nvSpPr>
          <p:cNvPr id="19" name="Rettangolo 18"/>
          <p:cNvSpPr/>
          <p:nvPr/>
        </p:nvSpPr>
        <p:spPr>
          <a:xfrm>
            <a:off x="3095834" y="620688"/>
            <a:ext cx="2952332" cy="1656184"/>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2800" dirty="0" smtClean="0">
                <a:latin typeface="Aharoni" pitchFamily="2" charset="-79"/>
                <a:cs typeface="Aharoni" pitchFamily="2" charset="-79"/>
              </a:rPr>
              <a:t>Livello 4</a:t>
            </a:r>
          </a:p>
          <a:p>
            <a:pPr algn="ctr"/>
            <a:r>
              <a:rPr lang="it-IT" sz="2000" dirty="0">
                <a:latin typeface="Aharoni" pitchFamily="2" charset="-79"/>
                <a:cs typeface="Aharoni" pitchFamily="2" charset="-79"/>
              </a:rPr>
              <a:t>Cosa ha in mano Era quando viene raffigurata?</a:t>
            </a:r>
          </a:p>
        </p:txBody>
      </p:sp>
      <p:sp>
        <p:nvSpPr>
          <p:cNvPr id="20" name="Rettangolo 19">
            <a:hlinkClick r:id="rId11" action="ppaction://hlinksldjump"/>
          </p:cNvPr>
          <p:cNvSpPr/>
          <p:nvPr/>
        </p:nvSpPr>
        <p:spPr>
          <a:xfrm>
            <a:off x="3095831" y="2420888"/>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Una corona e una mela</a:t>
            </a:r>
          </a:p>
        </p:txBody>
      </p:sp>
      <p:sp>
        <p:nvSpPr>
          <p:cNvPr id="21" name="Rettangolo 20">
            <a:hlinkClick r:id="rId11" action="ppaction://hlinksldjump"/>
          </p:cNvPr>
          <p:cNvSpPr/>
          <p:nvPr/>
        </p:nvSpPr>
        <p:spPr>
          <a:xfrm>
            <a:off x="3095828" y="3292110"/>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a:t>
            </a:r>
          </a:p>
        </p:txBody>
      </p:sp>
      <p:sp>
        <p:nvSpPr>
          <p:cNvPr id="22" name="Rettangolo 21">
            <a:hlinkClick r:id="rId12" action="ppaction://hlinksldjump"/>
          </p:cNvPr>
          <p:cNvSpPr/>
          <p:nvPr/>
        </p:nvSpPr>
        <p:spPr>
          <a:xfrm>
            <a:off x="3095834" y="420265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Uno scettro e una melagrana</a:t>
            </a:r>
          </a:p>
        </p:txBody>
      </p:sp>
      <p:sp>
        <p:nvSpPr>
          <p:cNvPr id="23" name="Rettangolo 22">
            <a:hlinkClick r:id="rId11" action="ppaction://hlinksldjump"/>
          </p:cNvPr>
          <p:cNvSpPr/>
          <p:nvPr/>
        </p:nvSpPr>
        <p:spPr>
          <a:xfrm>
            <a:off x="3095834" y="5157192"/>
            <a:ext cx="2952335" cy="720080"/>
          </a:xfrm>
          <a:prstGeom prst="rect">
            <a:avLst/>
          </a:prstGeom>
          <a:solidFill>
            <a:srgbClr val="FF3399"/>
          </a:solidFill>
          <a:ln>
            <a:solidFill>
              <a:srgbClr val="FF3399"/>
            </a:solidFill>
          </a:ln>
          <a:scene3d>
            <a:camera prst="orthographicFront">
              <a:rot lat="0" lon="0" rev="0"/>
            </a:camera>
            <a:lightRig rig="threePt" dir="t">
              <a:rot lat="0" lon="0" rev="1200000"/>
            </a:lightRig>
          </a:scene3d>
          <a:sp3d>
            <a:bevelT w="63500" h="25400" prst="angle"/>
          </a:sp3d>
        </p:spPr>
        <p:style>
          <a:lnRef idx="0">
            <a:schemeClr val="accent5"/>
          </a:lnRef>
          <a:fillRef idx="3">
            <a:schemeClr val="accent5"/>
          </a:fillRef>
          <a:effectRef idx="3">
            <a:schemeClr val="accent5"/>
          </a:effectRef>
          <a:fontRef idx="minor">
            <a:schemeClr val="lt1"/>
          </a:fontRef>
        </p:style>
        <p:txBody>
          <a:bodyPr rtlCol="0" anchor="ctr"/>
          <a:lstStyle/>
          <a:p>
            <a:pPr algn="ctr"/>
            <a:r>
              <a:rPr lang="it-IT" dirty="0">
                <a:solidFill>
                  <a:schemeClr val="bg1"/>
                </a:solidFill>
                <a:latin typeface="Aharoni" pitchFamily="2" charset="-79"/>
                <a:cs typeface="Aharoni" pitchFamily="2" charset="-79"/>
              </a:rPr>
              <a:t>Un bastone e una melagrana</a:t>
            </a:r>
          </a:p>
        </p:txBody>
      </p:sp>
    </p:spTree>
    <p:extLst>
      <p:ext uri="{BB962C8B-B14F-4D97-AF65-F5344CB8AC3E}">
        <p14:creationId xmlns:p14="http://schemas.microsoft.com/office/powerpoint/2010/main" val="1504258550"/>
      </p:ext>
    </p:extLst>
  </p:cSld>
  <p:clrMapOvr>
    <a:masterClrMapping/>
  </p:clrMapOvr>
  <mc:AlternateContent xmlns:mc="http://schemas.openxmlformats.org/markup-compatibility/2006" xmlns:p14="http://schemas.microsoft.com/office/powerpoint/2010/main">
    <mc:Choice Requires="p14">
      <p:transition spd="slow" p14:dur="2000" advClick="0">
        <p:sndAc>
          <p:stSnd>
            <p:snd r:embed="rId2" name="epee 15.wav"/>
          </p:stSnd>
        </p:sndAc>
      </p:transition>
    </mc:Choice>
    <mc:Fallback xmlns="">
      <p:transition spd="slow" advClick="0">
        <p:sndAc>
          <p:stSnd>
            <p:snd r:embed="rId13" name="epee 15.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15"/>
                                        </p:tgtEl>
                                        <p:attrNameLst>
                                          <p:attrName>fillcolor</p:attrName>
                                        </p:attrNameLst>
                                      </p:cBhvr>
                                      <p:to>
                                        <a:srgbClr val="FF0000"/>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6"/>
                                        </p:tgtEl>
                                        <p:attrNameLst>
                                          <p:attrName>fillcolor</p:attrName>
                                        </p:attrNameLst>
                                      </p:cBhvr>
                                      <p:to>
                                        <a:srgbClr val="FF0000"/>
                                      </p:to>
                                    </p:animClr>
                                    <p:set>
                                      <p:cBhvr>
                                        <p:cTn id="11" dur="2000" fill="hold"/>
                                        <p:tgtEl>
                                          <p:spTgt spid="16"/>
                                        </p:tgtEl>
                                        <p:attrNameLst>
                                          <p:attrName>fill.type</p:attrName>
                                        </p:attrNameLst>
                                      </p:cBhvr>
                                      <p:to>
                                        <p:strVal val="solid"/>
                                      </p:to>
                                    </p:set>
                                    <p:set>
                                      <p:cBhvr>
                                        <p:cTn id="12" dur="2000" fill="hold"/>
                                        <p:tgtEl>
                                          <p:spTgt spid="16"/>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7"/>
                                        </p:tgtEl>
                                        <p:attrNameLst>
                                          <p:attrName>fillcolor</p:attrName>
                                        </p:attrNameLst>
                                      </p:cBhvr>
                                      <p:to>
                                        <a:srgbClr val="FF0000"/>
                                      </p:to>
                                    </p:animClr>
                                    <p:set>
                                      <p:cBhvr>
                                        <p:cTn id="15" dur="2000" fill="hold"/>
                                        <p:tgtEl>
                                          <p:spTgt spid="17"/>
                                        </p:tgtEl>
                                        <p:attrNameLst>
                                          <p:attrName>fill.type</p:attrName>
                                        </p:attrNameLst>
                                      </p:cBhvr>
                                      <p:to>
                                        <p:strVal val="solid"/>
                                      </p:to>
                                    </p:set>
                                    <p:set>
                                      <p:cBhvr>
                                        <p:cTn id="16" dur="2000" fill="hold"/>
                                        <p:tgtEl>
                                          <p:spTgt spid="17"/>
                                        </p:tgtEl>
                                        <p:attrNameLst>
                                          <p:attrName>fill.on</p:attrName>
                                        </p:attrNameLst>
                                      </p:cBhvr>
                                      <p:to>
                                        <p:strVal val="true"/>
                                      </p:to>
                                    </p:set>
                                  </p:childTnLst>
                                </p:cTn>
                              </p:par>
                            </p:childTnLst>
                          </p:cTn>
                        </p:par>
                        <p:par>
                          <p:cTn id="17" fill="hold">
                            <p:stCondLst>
                              <p:cond delay="2000"/>
                            </p:stCondLst>
                            <p:childTnLst>
                              <p:par>
                                <p:cTn id="18" presetID="10" presetClass="exit" presetSubtype="0" fill="hold" grpId="0" nodeType="after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par>
                          <p:cTn id="33" fill="hold">
                            <p:stCondLst>
                              <p:cond delay="2500"/>
                            </p:stCondLst>
                            <p:childTnLst>
                              <p:par>
                                <p:cTn id="34" presetID="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1000" fill="hold"/>
                                        <p:tgtEl>
                                          <p:spTgt spid="18"/>
                                        </p:tgtEl>
                                        <p:attrNameLst>
                                          <p:attrName>ppt_x</p:attrName>
                                        </p:attrNameLst>
                                      </p:cBhvr>
                                      <p:tavLst>
                                        <p:tav tm="0">
                                          <p:val>
                                            <p:strVal val="1+#ppt_w/2"/>
                                          </p:val>
                                        </p:tav>
                                        <p:tav tm="100000">
                                          <p:val>
                                            <p:strVal val="#ppt_x"/>
                                          </p:val>
                                        </p:tav>
                                      </p:tavLst>
                                    </p:anim>
                                    <p:anim calcmode="lin" valueType="num">
                                      <p:cBhvr additive="base">
                                        <p:cTn id="37" dur="1000" fill="hold"/>
                                        <p:tgtEl>
                                          <p:spTgt spid="18"/>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31" presetClass="exit" presetSubtype="0" fill="hold" nodeType="afterEffect">
                                  <p:stCondLst>
                                    <p:cond delay="0"/>
                                  </p:stCondLst>
                                  <p:childTnLst>
                                    <p:anim calcmode="lin" valueType="num">
                                      <p:cBhvr>
                                        <p:cTn id="40" dur="1000"/>
                                        <p:tgtEl>
                                          <p:spTgt spid="8"/>
                                        </p:tgtEl>
                                        <p:attrNameLst>
                                          <p:attrName>ppt_w</p:attrName>
                                        </p:attrNameLst>
                                      </p:cBhvr>
                                      <p:tavLst>
                                        <p:tav tm="0">
                                          <p:val>
                                            <p:strVal val="ppt_w"/>
                                          </p:val>
                                        </p:tav>
                                        <p:tav tm="100000">
                                          <p:val>
                                            <p:fltVal val="0"/>
                                          </p:val>
                                        </p:tav>
                                      </p:tavLst>
                                    </p:anim>
                                    <p:anim calcmode="lin" valueType="num">
                                      <p:cBhvr>
                                        <p:cTn id="41" dur="1000"/>
                                        <p:tgtEl>
                                          <p:spTgt spid="8"/>
                                        </p:tgtEl>
                                        <p:attrNameLst>
                                          <p:attrName>ppt_h</p:attrName>
                                        </p:attrNameLst>
                                      </p:cBhvr>
                                      <p:tavLst>
                                        <p:tav tm="0">
                                          <p:val>
                                            <p:strVal val="ppt_h"/>
                                          </p:val>
                                        </p:tav>
                                        <p:tav tm="100000">
                                          <p:val>
                                            <p:fltVal val="0"/>
                                          </p:val>
                                        </p:tav>
                                      </p:tavLst>
                                    </p:anim>
                                    <p:anim calcmode="lin" valueType="num">
                                      <p:cBhvr>
                                        <p:cTn id="42" dur="1000"/>
                                        <p:tgtEl>
                                          <p:spTgt spid="8"/>
                                        </p:tgtEl>
                                        <p:attrNameLst>
                                          <p:attrName>style.rotation</p:attrName>
                                        </p:attrNameLst>
                                      </p:cBhvr>
                                      <p:tavLst>
                                        <p:tav tm="0">
                                          <p:val>
                                            <p:fltVal val="0"/>
                                          </p:val>
                                        </p:tav>
                                        <p:tav tm="100000">
                                          <p:val>
                                            <p:fltVal val="90"/>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4500"/>
                            </p:stCondLst>
                            <p:childTnLst>
                              <p:par>
                                <p:cTn id="46" presetID="10" presetClass="exit" presetSubtype="0" fill="hold" nodeType="after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1">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2607</Template>
  <TotalTime>3141</TotalTime>
  <Words>16441</Words>
  <Application>Microsoft Office PowerPoint</Application>
  <PresentationFormat>Presentazione su schermo (4:3)</PresentationFormat>
  <Paragraphs>4289</Paragraphs>
  <Slides>467</Slides>
  <Notes>5</Notes>
  <HiddenSlides>0</HiddenSlides>
  <MMClips>33</MMClips>
  <ScaleCrop>false</ScaleCrop>
  <HeadingPairs>
    <vt:vector size="4" baseType="variant">
      <vt:variant>
        <vt:lpstr>Tema</vt:lpstr>
      </vt:variant>
      <vt:variant>
        <vt:i4>2</vt:i4>
      </vt:variant>
      <vt:variant>
        <vt:lpstr>Titoli diapositive</vt:lpstr>
      </vt:variant>
      <vt:variant>
        <vt:i4>467</vt:i4>
      </vt:variant>
    </vt:vector>
  </HeadingPairs>
  <TitlesOfParts>
    <vt:vector size="469" baseType="lpstr">
      <vt:lpstr>Diseño predeterminado</vt:lpstr>
      <vt:lpstr>Tema1</vt:lpstr>
      <vt:lpstr>Presentazione standard di PowerPoint</vt:lpstr>
      <vt:lpstr>Presentazione standard di PowerPoint</vt:lpstr>
      <vt:lpstr>Guida</vt:lpstr>
      <vt:lpstr>Scegli la tua squadra</vt:lpstr>
      <vt:lpstr>Scegli il tuo personaggio</vt:lpstr>
      <vt:lpstr>Scegli il tuo personaggio</vt:lpstr>
      <vt:lpstr>Scegli il tuo personaggio</vt:lpstr>
      <vt:lpstr>Scegli il tuo personaggio</vt:lpstr>
      <vt:lpstr>Scegli il tuo personaggio</vt:lpstr>
      <vt:lpstr>Personaggio Bloccato</vt:lpstr>
      <vt:lpstr>Personaggio Bloccato</vt:lpstr>
      <vt:lpstr>Achille</vt:lpstr>
      <vt:lpstr>Storia del personaggio Achille</vt:lpstr>
      <vt:lpstr>Achille nell’Iliade</vt:lpstr>
      <vt:lpstr>Afrodite</vt:lpstr>
      <vt:lpstr>Storia del personaggio Afrodite</vt:lpstr>
      <vt:lpstr>Afrodite nell’Iliade</vt:lpstr>
      <vt:lpstr>Atena</vt:lpstr>
      <vt:lpstr>Storia del personaggio Atena</vt:lpstr>
      <vt:lpstr>Racconti e leggende della dea Atena</vt:lpstr>
      <vt:lpstr>Presentazione standard di PowerPoint</vt:lpstr>
      <vt:lpstr>Presentazione standard di PowerPoint</vt:lpstr>
      <vt:lpstr>Era</vt:lpstr>
      <vt:lpstr>Storia del personaggio Era</vt:lpstr>
      <vt:lpstr>Raffigurazione della dea Era</vt:lpstr>
      <vt:lpstr>Patroclo</vt:lpstr>
      <vt:lpstr>Storia del personaggio Patroclo</vt:lpstr>
      <vt:lpstr>Curiosità su Patroclo</vt:lpstr>
      <vt:lpstr>Apollo</vt:lpstr>
      <vt:lpstr>Storia del personaggio Apollo</vt:lpstr>
      <vt:lpstr>Curiosità su Apollo Il dio e la musica</vt:lpstr>
      <vt:lpstr>Curiosità su Apollo La sua età giovanile</vt:lpstr>
      <vt:lpstr>Ares</vt:lpstr>
      <vt:lpstr>Storia del personaggio Ares</vt:lpstr>
      <vt:lpstr>Differenza tra Ares ed Atena</vt:lpstr>
      <vt:lpstr>Zeus</vt:lpstr>
      <vt:lpstr>Storia del personaggio Zeus</vt:lpstr>
      <vt:lpstr>Racconti e leggende del dio Zeus</vt:lpstr>
      <vt:lpstr>Presentazione standard di PowerPoint</vt:lpstr>
      <vt:lpstr>Ettore</vt:lpstr>
      <vt:lpstr>Storia del personaggio Ettore</vt:lpstr>
      <vt:lpstr>Presentazione standard di PowerPoint</vt:lpstr>
      <vt:lpstr>Andromaca</vt:lpstr>
      <vt:lpstr>Storia del personaggio Andromaca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MERLO0ZZO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Vittoria!</vt:lpstr>
      <vt:lpstr>Vittoria!</vt:lpstr>
      <vt:lpstr>Vittoria!</vt:lpstr>
      <vt:lpstr>Vittoria!</vt:lpstr>
      <vt:lpstr>Vittoria!</vt:lpstr>
      <vt:lpstr>Vittoria!</vt:lpstr>
      <vt:lpstr>Vittoria!</vt:lpstr>
      <vt:lpstr>Vittoria!</vt:lpstr>
      <vt:lpstr>Vittoria!</vt:lpstr>
      <vt:lpstr>Vittoria!</vt:lpstr>
      <vt:lpstr>Sconfitta…</vt:lpstr>
      <vt:lpstr>Sconfitta…</vt:lpstr>
      <vt:lpstr>Sconfitta…</vt:lpstr>
      <vt:lpstr>Sconfitta…</vt:lpstr>
      <vt:lpstr>Sconfitta…</vt:lpstr>
      <vt:lpstr>Sconfitta…</vt:lpstr>
      <vt:lpstr>Sconfitta…</vt:lpstr>
      <vt:lpstr>Sconfitta…</vt:lpstr>
      <vt:lpstr>Sconfitta…</vt:lpstr>
      <vt:lpstr>Sconfitta…</vt:lpstr>
      <vt:lpstr>GRAZIE PER AVER GIOCATO ALLA VERSIONE DEMO!</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homer</dc:creator>
  <cp:lastModifiedBy>Utente Windows</cp:lastModifiedBy>
  <cp:revision>168</cp:revision>
  <dcterms:created xsi:type="dcterms:W3CDTF">2017-01-16T15:36:19Z</dcterms:created>
  <dcterms:modified xsi:type="dcterms:W3CDTF">2017-10-27T13:00:05Z</dcterms:modified>
</cp:coreProperties>
</file>